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5" r:id="rId3"/>
    <p:sldId id="275" r:id="rId4"/>
    <p:sldId id="276" r:id="rId5"/>
    <p:sldId id="258" r:id="rId6"/>
    <p:sldId id="261" r:id="rId7"/>
    <p:sldId id="262" r:id="rId8"/>
    <p:sldId id="264" r:id="rId9"/>
    <p:sldId id="278" r:id="rId10"/>
    <p:sldId id="279" r:id="rId11"/>
    <p:sldId id="281" r:id="rId12"/>
    <p:sldId id="280" r:id="rId13"/>
    <p:sldId id="286" r:id="rId14"/>
    <p:sldId id="274" r:id="rId15"/>
    <p:sldId id="267" r:id="rId16"/>
    <p:sldId id="266" r:id="rId17"/>
    <p:sldId id="270" r:id="rId18"/>
    <p:sldId id="282" r:id="rId19"/>
    <p:sldId id="283" r:id="rId20"/>
    <p:sldId id="284" r:id="rId21"/>
    <p:sldId id="287" r:id="rId22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7688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1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net.org/funding/funding_and_grants.cfm" TargetMode="External"/><Relationship Id="rId2" Type="http://schemas.openxmlformats.org/officeDocument/2006/relationships/hyperlink" Target="http://pivot.cos.com/funding_main" TargetMode="External"/><Relationship Id="rId1" Type="http://schemas.openxmlformats.org/officeDocument/2006/relationships/hyperlink" Target="https://graduateschool.nd.edu/professional_development/research/" TargetMode="External"/><Relationship Id="rId4" Type="http://schemas.openxmlformats.org/officeDocument/2006/relationships/hyperlink" Target="http://www.ssrc.org/fellowships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net.org/funding/funding_and_grants.cfm" TargetMode="External"/><Relationship Id="rId2" Type="http://schemas.openxmlformats.org/officeDocument/2006/relationships/hyperlink" Target="http://pivot.cos.com/funding_main" TargetMode="External"/><Relationship Id="rId1" Type="http://schemas.openxmlformats.org/officeDocument/2006/relationships/hyperlink" Target="https://graduateschool.nd.edu/professional_development/research/" TargetMode="External"/><Relationship Id="rId4" Type="http://schemas.openxmlformats.org/officeDocument/2006/relationships/hyperlink" Target="http://www.ssrc.org/fellowship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8F079-068E-4B1B-9701-7AB87CB63BEE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3E48DCC-3D0F-4469-92A2-8A9FADCC1D5C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Financial Benefit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84B66DA1-4360-4775-A56B-417075C0E6B2}" type="parTrans" cxnId="{BF80286C-888A-4BAF-801E-3B46AB635D1C}">
      <dgm:prSet/>
      <dgm:spPr/>
      <dgm:t>
        <a:bodyPr/>
        <a:lstStyle/>
        <a:p>
          <a:endParaRPr lang="en-US"/>
        </a:p>
      </dgm:t>
    </dgm:pt>
    <dgm:pt modelId="{33CBEE47-F5BC-4562-892D-3AB3200CF536}" type="sibTrans" cxnId="{BF80286C-888A-4BAF-801E-3B46AB635D1C}">
      <dgm:prSet/>
      <dgm:spPr/>
      <dgm:t>
        <a:bodyPr/>
        <a:lstStyle/>
        <a:p>
          <a:endParaRPr lang="en-US"/>
        </a:p>
      </dgm:t>
    </dgm:pt>
    <dgm:pt modelId="{599632FA-2B61-46FA-8B5E-803B5D683305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Recognition &amp; Validation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F792AA89-302E-414E-80E5-73938EE434F8}" type="parTrans" cxnId="{69634553-F6E7-44D8-877A-D057F5CDA101}">
      <dgm:prSet/>
      <dgm:spPr/>
      <dgm:t>
        <a:bodyPr/>
        <a:lstStyle/>
        <a:p>
          <a:endParaRPr lang="en-US"/>
        </a:p>
      </dgm:t>
    </dgm:pt>
    <dgm:pt modelId="{D9C21DC5-36A3-42C7-AC43-35C977CCC9AF}" type="sibTrans" cxnId="{69634553-F6E7-44D8-877A-D057F5CDA101}">
      <dgm:prSet/>
      <dgm:spPr/>
      <dgm:t>
        <a:bodyPr/>
        <a:lstStyle/>
        <a:p>
          <a:endParaRPr lang="en-US"/>
        </a:p>
      </dgm:t>
    </dgm:pt>
    <dgm:pt modelId="{F69AD138-4FF5-49EB-B4C5-6E6B7160D95E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Networking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39EE177-25CE-41CC-8B4E-8411052E93CD}" type="parTrans" cxnId="{150012B5-CEC6-42E2-988D-FBAAE97EEE81}">
      <dgm:prSet/>
      <dgm:spPr/>
      <dgm:t>
        <a:bodyPr/>
        <a:lstStyle/>
        <a:p>
          <a:endParaRPr lang="en-US"/>
        </a:p>
      </dgm:t>
    </dgm:pt>
    <dgm:pt modelId="{0B81F6F5-21DA-4980-A4E5-19CA170D9BB8}" type="sibTrans" cxnId="{150012B5-CEC6-42E2-988D-FBAAE97EEE81}">
      <dgm:prSet/>
      <dgm:spPr/>
      <dgm:t>
        <a:bodyPr/>
        <a:lstStyle/>
        <a:p>
          <a:endParaRPr lang="en-US"/>
        </a:p>
      </dgm:t>
    </dgm:pt>
    <dgm:pt modelId="{C667A52F-ACF0-47E8-B62B-927AE639604C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Refine Your Work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C0732B8-00B0-4814-9231-9C13CB861BB3}" type="parTrans" cxnId="{BF6C891B-4BCB-4E66-B69C-2C7C1CA649DA}">
      <dgm:prSet/>
      <dgm:spPr/>
      <dgm:t>
        <a:bodyPr/>
        <a:lstStyle/>
        <a:p>
          <a:endParaRPr lang="en-US"/>
        </a:p>
      </dgm:t>
    </dgm:pt>
    <dgm:pt modelId="{E956D653-BDEC-43DE-9ACB-EE71D3509E7B}" type="sibTrans" cxnId="{BF6C891B-4BCB-4E66-B69C-2C7C1CA649DA}">
      <dgm:prSet/>
      <dgm:spPr/>
      <dgm:t>
        <a:bodyPr/>
        <a:lstStyle/>
        <a:p>
          <a:endParaRPr lang="en-US"/>
        </a:p>
      </dgm:t>
    </dgm:pt>
    <dgm:pt modelId="{1415A627-506E-41C3-AF29-DF197FAEBC9E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Experience &amp; Feedback</a:t>
          </a:r>
        </a:p>
      </dgm:t>
    </dgm:pt>
    <dgm:pt modelId="{807AE86F-BEEB-44C1-841D-69269A71B4AB}" type="parTrans" cxnId="{E3CD2DCE-C097-442E-9268-854C3292875D}">
      <dgm:prSet/>
      <dgm:spPr/>
      <dgm:t>
        <a:bodyPr/>
        <a:lstStyle/>
        <a:p>
          <a:endParaRPr lang="en-US"/>
        </a:p>
      </dgm:t>
    </dgm:pt>
    <dgm:pt modelId="{B326830F-665E-4915-A982-9841EA9DA709}" type="sibTrans" cxnId="{E3CD2DCE-C097-442E-9268-854C3292875D}">
      <dgm:prSet/>
      <dgm:spPr/>
      <dgm:t>
        <a:bodyPr/>
        <a:lstStyle/>
        <a:p>
          <a:endParaRPr lang="en-US"/>
        </a:p>
      </dgm:t>
    </dgm:pt>
    <dgm:pt modelId="{86728A69-7394-4E35-AB94-024C1A0A5061}" type="pres">
      <dgm:prSet presAssocID="{3888F079-068E-4B1B-9701-7AB87CB63B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F8FE8-3DD1-4F15-BBF0-2F51C896DBD9}" type="pres">
      <dgm:prSet presAssocID="{73E48DCC-3D0F-4469-92A2-8A9FADCC1D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26626-83CE-40DC-BA68-677F9437DA0A}" type="pres">
      <dgm:prSet presAssocID="{33CBEE47-F5BC-4562-892D-3AB3200CF536}" presName="sibTrans" presStyleCnt="0"/>
      <dgm:spPr/>
      <dgm:t>
        <a:bodyPr/>
        <a:lstStyle/>
        <a:p>
          <a:endParaRPr lang="en-US"/>
        </a:p>
      </dgm:t>
    </dgm:pt>
    <dgm:pt modelId="{5C7C193A-AA39-45DE-B38B-9E3A0BFB489A}" type="pres">
      <dgm:prSet presAssocID="{599632FA-2B61-46FA-8B5E-803B5D6833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D4F84-25B5-4858-A984-CED9457EF380}" type="pres">
      <dgm:prSet presAssocID="{D9C21DC5-36A3-42C7-AC43-35C977CCC9AF}" presName="sibTrans" presStyleCnt="0"/>
      <dgm:spPr/>
      <dgm:t>
        <a:bodyPr/>
        <a:lstStyle/>
        <a:p>
          <a:endParaRPr lang="en-US"/>
        </a:p>
      </dgm:t>
    </dgm:pt>
    <dgm:pt modelId="{CAF85534-4C1A-4F1A-80EE-1AC34F25FC67}" type="pres">
      <dgm:prSet presAssocID="{1415A627-506E-41C3-AF29-DF197FAEBC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A7BB8-846C-4320-8558-3FB0A404764D}" type="pres">
      <dgm:prSet presAssocID="{B326830F-665E-4915-A982-9841EA9DA709}" presName="sibTrans" presStyleCnt="0"/>
      <dgm:spPr/>
      <dgm:t>
        <a:bodyPr/>
        <a:lstStyle/>
        <a:p>
          <a:endParaRPr lang="en-US"/>
        </a:p>
      </dgm:t>
    </dgm:pt>
    <dgm:pt modelId="{DDCD2C0C-C2CA-4B94-B601-4294F7C89F5D}" type="pres">
      <dgm:prSet presAssocID="{F69AD138-4FF5-49EB-B4C5-6E6B7160D95E}" presName="node" presStyleLbl="node1" presStyleIdx="3" presStyleCnt="5" custLinFactNeighborX="54630" custLinFactNeighborY="-1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EFD6A-CEA6-4589-85E8-A7D3224A4BE6}" type="pres">
      <dgm:prSet presAssocID="{0B81F6F5-21DA-4980-A4E5-19CA170D9BB8}" presName="sibTrans" presStyleCnt="0"/>
      <dgm:spPr/>
      <dgm:t>
        <a:bodyPr/>
        <a:lstStyle/>
        <a:p>
          <a:endParaRPr lang="en-US"/>
        </a:p>
      </dgm:t>
    </dgm:pt>
    <dgm:pt modelId="{0DEE165E-584C-43DE-990D-4624053CC9A3}" type="pres">
      <dgm:prSet presAssocID="{C667A52F-ACF0-47E8-B62B-927AE639604C}" presName="node" presStyleLbl="node1" presStyleIdx="4" presStyleCnt="5" custLinFactX="-65000" custLinFactNeighborX="-100000" custLinFactNeighborY="-2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0286C-888A-4BAF-801E-3B46AB635D1C}" srcId="{3888F079-068E-4B1B-9701-7AB87CB63BEE}" destId="{73E48DCC-3D0F-4469-92A2-8A9FADCC1D5C}" srcOrd="0" destOrd="0" parTransId="{84B66DA1-4360-4775-A56B-417075C0E6B2}" sibTransId="{33CBEE47-F5BC-4562-892D-3AB3200CF536}"/>
    <dgm:cxn modelId="{287EF22B-F819-4D44-A1CE-104D94B0C2D6}" type="presOf" srcId="{1415A627-506E-41C3-AF29-DF197FAEBC9E}" destId="{CAF85534-4C1A-4F1A-80EE-1AC34F25FC67}" srcOrd="0" destOrd="0" presId="urn:microsoft.com/office/officeart/2005/8/layout/default"/>
    <dgm:cxn modelId="{9DE25994-7A71-4D4D-8E11-213BE0DAD989}" type="presOf" srcId="{F69AD138-4FF5-49EB-B4C5-6E6B7160D95E}" destId="{DDCD2C0C-C2CA-4B94-B601-4294F7C89F5D}" srcOrd="0" destOrd="0" presId="urn:microsoft.com/office/officeart/2005/8/layout/default"/>
    <dgm:cxn modelId="{69634553-F6E7-44D8-877A-D057F5CDA101}" srcId="{3888F079-068E-4B1B-9701-7AB87CB63BEE}" destId="{599632FA-2B61-46FA-8B5E-803B5D683305}" srcOrd="1" destOrd="0" parTransId="{F792AA89-302E-414E-80E5-73938EE434F8}" sibTransId="{D9C21DC5-36A3-42C7-AC43-35C977CCC9AF}"/>
    <dgm:cxn modelId="{150012B5-CEC6-42E2-988D-FBAAE97EEE81}" srcId="{3888F079-068E-4B1B-9701-7AB87CB63BEE}" destId="{F69AD138-4FF5-49EB-B4C5-6E6B7160D95E}" srcOrd="3" destOrd="0" parTransId="{639EE177-25CE-41CC-8B4E-8411052E93CD}" sibTransId="{0B81F6F5-21DA-4980-A4E5-19CA170D9BB8}"/>
    <dgm:cxn modelId="{6945AA6E-3A98-4B35-9386-5212169FC0EF}" type="presOf" srcId="{3888F079-068E-4B1B-9701-7AB87CB63BEE}" destId="{86728A69-7394-4E35-AB94-024C1A0A5061}" srcOrd="0" destOrd="0" presId="urn:microsoft.com/office/officeart/2005/8/layout/default"/>
    <dgm:cxn modelId="{E3CD2DCE-C097-442E-9268-854C3292875D}" srcId="{3888F079-068E-4B1B-9701-7AB87CB63BEE}" destId="{1415A627-506E-41C3-AF29-DF197FAEBC9E}" srcOrd="2" destOrd="0" parTransId="{807AE86F-BEEB-44C1-841D-69269A71B4AB}" sibTransId="{B326830F-665E-4915-A982-9841EA9DA709}"/>
    <dgm:cxn modelId="{52DAE535-D1B6-4704-8C10-D250D6E5F858}" type="presOf" srcId="{73E48DCC-3D0F-4469-92A2-8A9FADCC1D5C}" destId="{B06F8FE8-3DD1-4F15-BBF0-2F51C896DBD9}" srcOrd="0" destOrd="0" presId="urn:microsoft.com/office/officeart/2005/8/layout/default"/>
    <dgm:cxn modelId="{D7E17205-8B69-45F2-B8D4-1EB9EBF9B882}" type="presOf" srcId="{C667A52F-ACF0-47E8-B62B-927AE639604C}" destId="{0DEE165E-584C-43DE-990D-4624053CC9A3}" srcOrd="0" destOrd="0" presId="urn:microsoft.com/office/officeart/2005/8/layout/default"/>
    <dgm:cxn modelId="{BF6C891B-4BCB-4E66-B69C-2C7C1CA649DA}" srcId="{3888F079-068E-4B1B-9701-7AB87CB63BEE}" destId="{C667A52F-ACF0-47E8-B62B-927AE639604C}" srcOrd="4" destOrd="0" parTransId="{6C0732B8-00B0-4814-9231-9C13CB861BB3}" sibTransId="{E956D653-BDEC-43DE-9ACB-EE71D3509E7B}"/>
    <dgm:cxn modelId="{7376D792-C307-43C7-A1E0-23BF56840163}" type="presOf" srcId="{599632FA-2B61-46FA-8B5E-803B5D683305}" destId="{5C7C193A-AA39-45DE-B38B-9E3A0BFB489A}" srcOrd="0" destOrd="0" presId="urn:microsoft.com/office/officeart/2005/8/layout/default"/>
    <dgm:cxn modelId="{1E6AE228-69AE-45C0-8A4C-4525793E5263}" type="presParOf" srcId="{86728A69-7394-4E35-AB94-024C1A0A5061}" destId="{B06F8FE8-3DD1-4F15-BBF0-2F51C896DBD9}" srcOrd="0" destOrd="0" presId="urn:microsoft.com/office/officeart/2005/8/layout/default"/>
    <dgm:cxn modelId="{33A487BF-0CF9-4402-A50A-25EC69B67CFA}" type="presParOf" srcId="{86728A69-7394-4E35-AB94-024C1A0A5061}" destId="{76F26626-83CE-40DC-BA68-677F9437DA0A}" srcOrd="1" destOrd="0" presId="urn:microsoft.com/office/officeart/2005/8/layout/default"/>
    <dgm:cxn modelId="{E7C618B2-8EE4-43D0-93F3-0D0B6ADD6DED}" type="presParOf" srcId="{86728A69-7394-4E35-AB94-024C1A0A5061}" destId="{5C7C193A-AA39-45DE-B38B-9E3A0BFB489A}" srcOrd="2" destOrd="0" presId="urn:microsoft.com/office/officeart/2005/8/layout/default"/>
    <dgm:cxn modelId="{ADA53443-AE58-418C-A28C-BC9FEC2F751D}" type="presParOf" srcId="{86728A69-7394-4E35-AB94-024C1A0A5061}" destId="{EAED4F84-25B5-4858-A984-CED9457EF380}" srcOrd="3" destOrd="0" presId="urn:microsoft.com/office/officeart/2005/8/layout/default"/>
    <dgm:cxn modelId="{7A0107B6-F3DE-4E6F-9825-663824A4447C}" type="presParOf" srcId="{86728A69-7394-4E35-AB94-024C1A0A5061}" destId="{CAF85534-4C1A-4F1A-80EE-1AC34F25FC67}" srcOrd="4" destOrd="0" presId="urn:microsoft.com/office/officeart/2005/8/layout/default"/>
    <dgm:cxn modelId="{7D5E2B82-D83D-4EA6-9993-95526C7692ED}" type="presParOf" srcId="{86728A69-7394-4E35-AB94-024C1A0A5061}" destId="{B70A7BB8-846C-4320-8558-3FB0A404764D}" srcOrd="5" destOrd="0" presId="urn:microsoft.com/office/officeart/2005/8/layout/default"/>
    <dgm:cxn modelId="{21FD3E6D-98D0-497A-A32A-6DD78C8DBB48}" type="presParOf" srcId="{86728A69-7394-4E35-AB94-024C1A0A5061}" destId="{DDCD2C0C-C2CA-4B94-B601-4294F7C89F5D}" srcOrd="6" destOrd="0" presId="urn:microsoft.com/office/officeart/2005/8/layout/default"/>
    <dgm:cxn modelId="{B2A4AD92-6729-4A2A-ABBE-0498635D496D}" type="presParOf" srcId="{86728A69-7394-4E35-AB94-024C1A0A5061}" destId="{7AFEFD6A-CEA6-4589-85E8-A7D3224A4BE6}" srcOrd="7" destOrd="0" presId="urn:microsoft.com/office/officeart/2005/8/layout/default"/>
    <dgm:cxn modelId="{9F977857-8A07-4F51-B4CD-EA74E34174FE}" type="presParOf" srcId="{86728A69-7394-4E35-AB94-024C1A0A5061}" destId="{0DEE165E-584C-43DE-990D-4624053CC9A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B5C39E-ADB4-4394-9AD9-4F0DF351DF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CF56EF-2C3E-4F18-9284-AAD74F958824}">
      <dgm:prSet phldrT="[Text]" custT="1"/>
      <dgm:spPr/>
      <dgm:t>
        <a:bodyPr/>
        <a:lstStyle/>
        <a:p>
          <a:r>
            <a:rPr lang="en-US" sz="2300" dirty="0" smtClean="0"/>
            <a:t>Consider your audience</a:t>
          </a:r>
          <a:endParaRPr lang="en-US" sz="2300" dirty="0"/>
        </a:p>
      </dgm:t>
    </dgm:pt>
    <dgm:pt modelId="{3800E1D5-352C-489A-B5F8-CB58599BC55B}" type="parTrans" cxnId="{A3286F01-4F45-4278-9B16-A0DD77D2303F}">
      <dgm:prSet/>
      <dgm:spPr/>
      <dgm:t>
        <a:bodyPr/>
        <a:lstStyle/>
        <a:p>
          <a:endParaRPr lang="en-US"/>
        </a:p>
      </dgm:t>
    </dgm:pt>
    <dgm:pt modelId="{316442B6-F878-4DFA-9AAB-DCCC51B49254}" type="sibTrans" cxnId="{A3286F01-4F45-4278-9B16-A0DD77D2303F}">
      <dgm:prSet/>
      <dgm:spPr/>
      <dgm:t>
        <a:bodyPr/>
        <a:lstStyle/>
        <a:p>
          <a:endParaRPr lang="en-US"/>
        </a:p>
      </dgm:t>
    </dgm:pt>
    <dgm:pt modelId="{9BE92F93-F418-460C-A86E-C2A282E068B7}">
      <dgm:prSet custT="1"/>
      <dgm:spPr/>
      <dgm:t>
        <a:bodyPr/>
        <a:lstStyle/>
        <a:p>
          <a:r>
            <a:rPr lang="en-US" sz="2300" dirty="0" smtClean="0"/>
            <a:t>Interdisciplinary panel</a:t>
          </a:r>
        </a:p>
      </dgm:t>
    </dgm:pt>
    <dgm:pt modelId="{EE1DC8F1-B37F-4A29-BFF6-64F8D7CC3532}" type="parTrans" cxnId="{0884D6F3-D7D9-4E7C-91D2-998A1A4F372C}">
      <dgm:prSet/>
      <dgm:spPr/>
      <dgm:t>
        <a:bodyPr/>
        <a:lstStyle/>
        <a:p>
          <a:endParaRPr lang="en-US"/>
        </a:p>
      </dgm:t>
    </dgm:pt>
    <dgm:pt modelId="{D5D8495B-7F50-4BF1-894B-185974096A35}" type="sibTrans" cxnId="{0884D6F3-D7D9-4E7C-91D2-998A1A4F372C}">
      <dgm:prSet/>
      <dgm:spPr/>
      <dgm:t>
        <a:bodyPr/>
        <a:lstStyle/>
        <a:p>
          <a:endParaRPr lang="en-US"/>
        </a:p>
      </dgm:t>
    </dgm:pt>
    <dgm:pt modelId="{BC2EE2E6-5930-4EA0-A27E-678486001660}">
      <dgm:prSet custT="1"/>
      <dgm:spPr/>
      <dgm:t>
        <a:bodyPr/>
        <a:lstStyle/>
        <a:p>
          <a:r>
            <a:rPr lang="en-US" sz="2300" dirty="0" smtClean="0"/>
            <a:t>Discipline specific but not specialized to your topic</a:t>
          </a:r>
        </a:p>
      </dgm:t>
    </dgm:pt>
    <dgm:pt modelId="{41BB63AE-EEE2-4208-96FF-6408F10877E3}" type="parTrans" cxnId="{92FBEEDF-6CC8-4A02-A0D3-7A58FB8ED4DF}">
      <dgm:prSet/>
      <dgm:spPr/>
      <dgm:t>
        <a:bodyPr/>
        <a:lstStyle/>
        <a:p>
          <a:endParaRPr lang="en-US"/>
        </a:p>
      </dgm:t>
    </dgm:pt>
    <dgm:pt modelId="{1658904C-B03E-494E-ACD9-ECC51AB2AC61}" type="sibTrans" cxnId="{92FBEEDF-6CC8-4A02-A0D3-7A58FB8ED4DF}">
      <dgm:prSet/>
      <dgm:spPr/>
      <dgm:t>
        <a:bodyPr/>
        <a:lstStyle/>
        <a:p>
          <a:endParaRPr lang="en-US"/>
        </a:p>
      </dgm:t>
    </dgm:pt>
    <dgm:pt modelId="{96FB6561-DD5D-4714-A9D2-B80ACAB3A3BA}">
      <dgm:prSet custT="1"/>
      <dgm:spPr/>
      <dgm:t>
        <a:bodyPr/>
        <a:lstStyle/>
        <a:p>
          <a:r>
            <a:rPr lang="en-US" sz="2300" dirty="0" smtClean="0"/>
            <a:t>Provide sufficient background so that non-specialist and specialist alike will consider it integral to your argument</a:t>
          </a:r>
          <a:endParaRPr lang="en-US" sz="2300" dirty="0"/>
        </a:p>
      </dgm:t>
    </dgm:pt>
    <dgm:pt modelId="{B00BBE0B-CEE0-4C7C-A4C2-B6359865C840}" type="parTrans" cxnId="{6494CBE2-453E-4AF6-B829-E9D2A743D040}">
      <dgm:prSet/>
      <dgm:spPr/>
      <dgm:t>
        <a:bodyPr/>
        <a:lstStyle/>
        <a:p>
          <a:endParaRPr lang="en-US"/>
        </a:p>
      </dgm:t>
    </dgm:pt>
    <dgm:pt modelId="{652FCE1C-FC5F-43DF-B981-1B64B2F739CB}" type="sibTrans" cxnId="{6494CBE2-453E-4AF6-B829-E9D2A743D040}">
      <dgm:prSet/>
      <dgm:spPr/>
      <dgm:t>
        <a:bodyPr/>
        <a:lstStyle/>
        <a:p>
          <a:endParaRPr lang="en-US"/>
        </a:p>
      </dgm:t>
    </dgm:pt>
    <dgm:pt modelId="{00098C49-7FE9-4AA7-825F-ED9CA23E40C2}">
      <dgm:prSet custT="1"/>
      <dgm:spPr/>
      <dgm:t>
        <a:bodyPr/>
        <a:lstStyle/>
        <a:p>
          <a:r>
            <a:rPr lang="en-US" sz="2300" dirty="0" smtClean="0"/>
            <a:t>Speak to the institution’s funding aims as well as its overall mission and goals</a:t>
          </a:r>
          <a:endParaRPr lang="en-US" sz="2300" dirty="0"/>
        </a:p>
      </dgm:t>
    </dgm:pt>
    <dgm:pt modelId="{1D9A405C-5848-450D-A2D9-DFCF77614482}" type="parTrans" cxnId="{2006CC39-9A60-462F-BAD3-9A5F40181300}">
      <dgm:prSet/>
      <dgm:spPr/>
      <dgm:t>
        <a:bodyPr/>
        <a:lstStyle/>
        <a:p>
          <a:endParaRPr lang="en-US"/>
        </a:p>
      </dgm:t>
    </dgm:pt>
    <dgm:pt modelId="{1A47EB95-2A42-4EAF-9C5B-A284F533E672}" type="sibTrans" cxnId="{2006CC39-9A60-462F-BAD3-9A5F40181300}">
      <dgm:prSet/>
      <dgm:spPr/>
      <dgm:t>
        <a:bodyPr/>
        <a:lstStyle/>
        <a:p>
          <a:endParaRPr lang="en-US"/>
        </a:p>
      </dgm:t>
    </dgm:pt>
    <dgm:pt modelId="{A36E21D4-ED21-4052-BB9B-73738871DB7E}">
      <dgm:prSet custT="1"/>
      <dgm:spPr/>
      <dgm:t>
        <a:bodyPr/>
        <a:lstStyle/>
        <a:p>
          <a:r>
            <a:rPr lang="en-US" sz="2300" dirty="0" smtClean="0"/>
            <a:t>Create a general proposal argument</a:t>
          </a:r>
          <a:endParaRPr lang="en-US" sz="2300" dirty="0"/>
        </a:p>
      </dgm:t>
    </dgm:pt>
    <dgm:pt modelId="{C73E4B22-0C0D-44F6-8F46-2B18471EAAFE}" type="parTrans" cxnId="{FCB2D92F-2147-4A6B-B49E-6C32ED5C8320}">
      <dgm:prSet/>
      <dgm:spPr/>
      <dgm:t>
        <a:bodyPr/>
        <a:lstStyle/>
        <a:p>
          <a:endParaRPr lang="en-US"/>
        </a:p>
      </dgm:t>
    </dgm:pt>
    <dgm:pt modelId="{39E5964C-9A98-4A99-A730-9701482DE0CD}" type="sibTrans" cxnId="{FCB2D92F-2147-4A6B-B49E-6C32ED5C8320}">
      <dgm:prSet/>
      <dgm:spPr/>
      <dgm:t>
        <a:bodyPr/>
        <a:lstStyle/>
        <a:p>
          <a:endParaRPr lang="en-US"/>
        </a:p>
      </dgm:t>
    </dgm:pt>
    <dgm:pt modelId="{20BA3680-CDFA-48FC-A42F-5D78C6D7CA8D}">
      <dgm:prSet custT="1"/>
      <dgm:spPr/>
      <dgm:t>
        <a:bodyPr/>
        <a:lstStyle/>
        <a:p>
          <a:r>
            <a:rPr lang="en-US" sz="2300" dirty="0" smtClean="0"/>
            <a:t>Modify according to each announcement, incorporating language from the agencies  themselves</a:t>
          </a:r>
          <a:endParaRPr lang="en-US" sz="2300" dirty="0"/>
        </a:p>
      </dgm:t>
    </dgm:pt>
    <dgm:pt modelId="{8F71E9D8-8416-43AC-AD1F-00DC93572323}" type="parTrans" cxnId="{DC15C188-35A8-41D2-A065-9266CBE6C454}">
      <dgm:prSet/>
      <dgm:spPr/>
      <dgm:t>
        <a:bodyPr/>
        <a:lstStyle/>
        <a:p>
          <a:endParaRPr lang="en-US"/>
        </a:p>
      </dgm:t>
    </dgm:pt>
    <dgm:pt modelId="{1BCFDF5C-C85A-4754-B7A1-62BECB883691}" type="sibTrans" cxnId="{DC15C188-35A8-41D2-A065-9266CBE6C454}">
      <dgm:prSet/>
      <dgm:spPr/>
      <dgm:t>
        <a:bodyPr/>
        <a:lstStyle/>
        <a:p>
          <a:endParaRPr lang="en-US"/>
        </a:p>
      </dgm:t>
    </dgm:pt>
    <dgm:pt modelId="{378A887F-C99C-427F-9B50-35231D63059D}">
      <dgm:prSet custT="1"/>
      <dgm:spPr/>
      <dgm:t>
        <a:bodyPr/>
        <a:lstStyle/>
        <a:p>
          <a:r>
            <a:rPr lang="en-US" sz="2300" dirty="0" smtClean="0"/>
            <a:t>Field experts</a:t>
          </a:r>
        </a:p>
      </dgm:t>
    </dgm:pt>
    <dgm:pt modelId="{C340BEF4-349F-4C9E-88EB-5B1546F63563}" type="parTrans" cxnId="{A177F6FA-E843-4999-9498-6F639C70B41C}">
      <dgm:prSet/>
      <dgm:spPr/>
      <dgm:t>
        <a:bodyPr/>
        <a:lstStyle/>
        <a:p>
          <a:endParaRPr lang="en-US"/>
        </a:p>
      </dgm:t>
    </dgm:pt>
    <dgm:pt modelId="{BF174A0F-ED4A-400A-9566-C885DCEB64FC}" type="sibTrans" cxnId="{A177F6FA-E843-4999-9498-6F639C70B41C}">
      <dgm:prSet/>
      <dgm:spPr/>
      <dgm:t>
        <a:bodyPr/>
        <a:lstStyle/>
        <a:p>
          <a:endParaRPr lang="en-US"/>
        </a:p>
      </dgm:t>
    </dgm:pt>
    <dgm:pt modelId="{177D417F-D875-45CA-BB0C-D88F8418AC25}" type="pres">
      <dgm:prSet presAssocID="{7CB5C39E-ADB4-4394-9AD9-4F0DF351DF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6DAAF-7E43-4E58-B635-D5F54538026E}" type="pres">
      <dgm:prSet presAssocID="{AACF56EF-2C3E-4F18-9284-AAD74F95882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1C20E-D64E-4877-A748-9971DFA8A8BC}" type="pres">
      <dgm:prSet presAssocID="{AACF56EF-2C3E-4F18-9284-AAD74F95882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A3332-A803-43F7-87D4-3673BABEFDB0}" type="pres">
      <dgm:prSet presAssocID="{96FB6561-DD5D-4714-A9D2-B80ACAB3A3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8005F-E78F-45D4-85C8-243C80FBC1F1}" type="pres">
      <dgm:prSet presAssocID="{652FCE1C-FC5F-43DF-B981-1B64B2F739CB}" presName="spacer" presStyleCnt="0"/>
      <dgm:spPr/>
    </dgm:pt>
    <dgm:pt modelId="{C8E10B4F-3B2E-49FA-8CE9-72693397F5A7}" type="pres">
      <dgm:prSet presAssocID="{00098C49-7FE9-4AA7-825F-ED9CA23E40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AB3F5-12AD-4B7F-860B-A069C79DDCF4}" type="pres">
      <dgm:prSet presAssocID="{00098C49-7FE9-4AA7-825F-ED9CA23E40C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F00F5-1B79-468A-84A3-E1C43443629C}" type="presOf" srcId="{96FB6561-DD5D-4714-A9D2-B80ACAB3A3BA}" destId="{5A5A3332-A803-43F7-87D4-3673BABEFDB0}" srcOrd="0" destOrd="0" presId="urn:microsoft.com/office/officeart/2005/8/layout/vList2"/>
    <dgm:cxn modelId="{F74608A6-5F6D-4EAA-9BD2-9E856AD6E404}" type="presOf" srcId="{AACF56EF-2C3E-4F18-9284-AAD74F958824}" destId="{B8A6DAAF-7E43-4E58-B635-D5F54538026E}" srcOrd="0" destOrd="0" presId="urn:microsoft.com/office/officeart/2005/8/layout/vList2"/>
    <dgm:cxn modelId="{C74B96B2-201E-4659-9163-B4951395626E}" type="presOf" srcId="{7CB5C39E-ADB4-4394-9AD9-4F0DF351DF4E}" destId="{177D417F-D875-45CA-BB0C-D88F8418AC25}" srcOrd="0" destOrd="0" presId="urn:microsoft.com/office/officeart/2005/8/layout/vList2"/>
    <dgm:cxn modelId="{F36E5EC3-6563-4E3B-A896-A9CE78A46F2F}" type="presOf" srcId="{378A887F-C99C-427F-9B50-35231D63059D}" destId="{DE21C20E-D64E-4877-A748-9971DFA8A8BC}" srcOrd="0" destOrd="2" presId="urn:microsoft.com/office/officeart/2005/8/layout/vList2"/>
    <dgm:cxn modelId="{DC15C188-35A8-41D2-A065-9266CBE6C454}" srcId="{00098C49-7FE9-4AA7-825F-ED9CA23E40C2}" destId="{20BA3680-CDFA-48FC-A42F-5D78C6D7CA8D}" srcOrd="1" destOrd="0" parTransId="{8F71E9D8-8416-43AC-AD1F-00DC93572323}" sibTransId="{1BCFDF5C-C85A-4754-B7A1-62BECB883691}"/>
    <dgm:cxn modelId="{A3286F01-4F45-4278-9B16-A0DD77D2303F}" srcId="{7CB5C39E-ADB4-4394-9AD9-4F0DF351DF4E}" destId="{AACF56EF-2C3E-4F18-9284-AAD74F958824}" srcOrd="0" destOrd="0" parTransId="{3800E1D5-352C-489A-B5F8-CB58599BC55B}" sibTransId="{316442B6-F878-4DFA-9AAB-DCCC51B49254}"/>
    <dgm:cxn modelId="{92FBEEDF-6CC8-4A02-A0D3-7A58FB8ED4DF}" srcId="{AACF56EF-2C3E-4F18-9284-AAD74F958824}" destId="{BC2EE2E6-5930-4EA0-A27E-678486001660}" srcOrd="1" destOrd="0" parTransId="{41BB63AE-EEE2-4208-96FF-6408F10877E3}" sibTransId="{1658904C-B03E-494E-ACD9-ECC51AB2AC61}"/>
    <dgm:cxn modelId="{51BEB35A-D565-4AE6-9A62-4EA253786772}" type="presOf" srcId="{9BE92F93-F418-460C-A86E-C2A282E068B7}" destId="{DE21C20E-D64E-4877-A748-9971DFA8A8BC}" srcOrd="0" destOrd="0" presId="urn:microsoft.com/office/officeart/2005/8/layout/vList2"/>
    <dgm:cxn modelId="{2006CC39-9A60-462F-BAD3-9A5F40181300}" srcId="{7CB5C39E-ADB4-4394-9AD9-4F0DF351DF4E}" destId="{00098C49-7FE9-4AA7-825F-ED9CA23E40C2}" srcOrd="2" destOrd="0" parTransId="{1D9A405C-5848-450D-A2D9-DFCF77614482}" sibTransId="{1A47EB95-2A42-4EAF-9C5B-A284F533E672}"/>
    <dgm:cxn modelId="{0884D6F3-D7D9-4E7C-91D2-998A1A4F372C}" srcId="{AACF56EF-2C3E-4F18-9284-AAD74F958824}" destId="{9BE92F93-F418-460C-A86E-C2A282E068B7}" srcOrd="0" destOrd="0" parTransId="{EE1DC8F1-B37F-4A29-BFF6-64F8D7CC3532}" sibTransId="{D5D8495B-7F50-4BF1-894B-185974096A35}"/>
    <dgm:cxn modelId="{A177F6FA-E843-4999-9498-6F639C70B41C}" srcId="{AACF56EF-2C3E-4F18-9284-AAD74F958824}" destId="{378A887F-C99C-427F-9B50-35231D63059D}" srcOrd="2" destOrd="0" parTransId="{C340BEF4-349F-4C9E-88EB-5B1546F63563}" sibTransId="{BF174A0F-ED4A-400A-9566-C885DCEB64FC}"/>
    <dgm:cxn modelId="{43B09498-9DCF-4667-A57C-96A52B17553F}" type="presOf" srcId="{A36E21D4-ED21-4052-BB9B-73738871DB7E}" destId="{EAEAB3F5-12AD-4B7F-860B-A069C79DDCF4}" srcOrd="0" destOrd="0" presId="urn:microsoft.com/office/officeart/2005/8/layout/vList2"/>
    <dgm:cxn modelId="{72D6294D-5905-4520-90BB-FDF4A3F5EE5E}" type="presOf" srcId="{00098C49-7FE9-4AA7-825F-ED9CA23E40C2}" destId="{C8E10B4F-3B2E-49FA-8CE9-72693397F5A7}" srcOrd="0" destOrd="0" presId="urn:microsoft.com/office/officeart/2005/8/layout/vList2"/>
    <dgm:cxn modelId="{DC983BE0-2252-435C-995B-A2766973B0B0}" type="presOf" srcId="{BC2EE2E6-5930-4EA0-A27E-678486001660}" destId="{DE21C20E-D64E-4877-A748-9971DFA8A8BC}" srcOrd="0" destOrd="1" presId="urn:microsoft.com/office/officeart/2005/8/layout/vList2"/>
    <dgm:cxn modelId="{FCB2D92F-2147-4A6B-B49E-6C32ED5C8320}" srcId="{00098C49-7FE9-4AA7-825F-ED9CA23E40C2}" destId="{A36E21D4-ED21-4052-BB9B-73738871DB7E}" srcOrd="0" destOrd="0" parTransId="{C73E4B22-0C0D-44F6-8F46-2B18471EAAFE}" sibTransId="{39E5964C-9A98-4A99-A730-9701482DE0CD}"/>
    <dgm:cxn modelId="{103E2E35-826F-47B1-B7D8-1252713628E4}" type="presOf" srcId="{20BA3680-CDFA-48FC-A42F-5D78C6D7CA8D}" destId="{EAEAB3F5-12AD-4B7F-860B-A069C79DDCF4}" srcOrd="0" destOrd="1" presId="urn:microsoft.com/office/officeart/2005/8/layout/vList2"/>
    <dgm:cxn modelId="{6494CBE2-453E-4AF6-B829-E9D2A743D040}" srcId="{7CB5C39E-ADB4-4394-9AD9-4F0DF351DF4E}" destId="{96FB6561-DD5D-4714-A9D2-B80ACAB3A3BA}" srcOrd="1" destOrd="0" parTransId="{B00BBE0B-CEE0-4C7C-A4C2-B6359865C840}" sibTransId="{652FCE1C-FC5F-43DF-B981-1B64B2F739CB}"/>
    <dgm:cxn modelId="{02A2F755-F542-400C-ADB9-11D79F1405A6}" type="presParOf" srcId="{177D417F-D875-45CA-BB0C-D88F8418AC25}" destId="{B8A6DAAF-7E43-4E58-B635-D5F54538026E}" srcOrd="0" destOrd="0" presId="urn:microsoft.com/office/officeart/2005/8/layout/vList2"/>
    <dgm:cxn modelId="{71DDFDA1-A15F-41B3-BB48-32D0031A7B4F}" type="presParOf" srcId="{177D417F-D875-45CA-BB0C-D88F8418AC25}" destId="{DE21C20E-D64E-4877-A748-9971DFA8A8BC}" srcOrd="1" destOrd="0" presId="urn:microsoft.com/office/officeart/2005/8/layout/vList2"/>
    <dgm:cxn modelId="{C4FEBF0C-9767-4E97-A758-EF4AD846175F}" type="presParOf" srcId="{177D417F-D875-45CA-BB0C-D88F8418AC25}" destId="{5A5A3332-A803-43F7-87D4-3673BABEFDB0}" srcOrd="2" destOrd="0" presId="urn:microsoft.com/office/officeart/2005/8/layout/vList2"/>
    <dgm:cxn modelId="{012426E3-D76E-4D1B-9052-37F18270402C}" type="presParOf" srcId="{177D417F-D875-45CA-BB0C-D88F8418AC25}" destId="{1858005F-E78F-45D4-85C8-243C80FBC1F1}" srcOrd="3" destOrd="0" presId="urn:microsoft.com/office/officeart/2005/8/layout/vList2"/>
    <dgm:cxn modelId="{AE847C6B-EBEB-4C56-9343-F706110721ED}" type="presParOf" srcId="{177D417F-D875-45CA-BB0C-D88F8418AC25}" destId="{C8E10B4F-3B2E-49FA-8CE9-72693397F5A7}" srcOrd="4" destOrd="0" presId="urn:microsoft.com/office/officeart/2005/8/layout/vList2"/>
    <dgm:cxn modelId="{7295CF1F-1AF4-4DC7-BFD5-92B26ADDBA35}" type="presParOf" srcId="{177D417F-D875-45CA-BB0C-D88F8418AC25}" destId="{EAEAB3F5-12AD-4B7F-860B-A069C79DDCF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818988-3A32-483A-BDB6-D612A7E20C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25E1DB-1D6B-4DE5-A620-623C881C98F3}">
      <dgm:prSet phldrT="[Text]"/>
      <dgm:spPr/>
      <dgm:t>
        <a:bodyPr/>
        <a:lstStyle/>
        <a:p>
          <a:r>
            <a:rPr lang="en-US" dirty="0" smtClean="0"/>
            <a:t>My project is worthwhile.</a:t>
          </a:r>
          <a:endParaRPr lang="en-US" dirty="0"/>
        </a:p>
      </dgm:t>
    </dgm:pt>
    <dgm:pt modelId="{543DFDC0-29A3-4834-B73C-6782AA2C55DE}" type="parTrans" cxnId="{8322EA20-07A9-4D89-87BD-9F2715091F16}">
      <dgm:prSet/>
      <dgm:spPr/>
      <dgm:t>
        <a:bodyPr/>
        <a:lstStyle/>
        <a:p>
          <a:endParaRPr lang="en-US"/>
        </a:p>
      </dgm:t>
    </dgm:pt>
    <dgm:pt modelId="{15953EC3-79FE-49C2-A250-D633AF649FA6}" type="sibTrans" cxnId="{8322EA20-07A9-4D89-87BD-9F2715091F16}">
      <dgm:prSet/>
      <dgm:spPr/>
      <dgm:t>
        <a:bodyPr/>
        <a:lstStyle/>
        <a:p>
          <a:endParaRPr lang="en-US"/>
        </a:p>
      </dgm:t>
    </dgm:pt>
    <dgm:pt modelId="{B8924B3A-A4EF-4C30-8429-DE1524E83B4C}">
      <dgm:prSet phldrT="[Text]"/>
      <dgm:spPr/>
      <dgm:t>
        <a:bodyPr/>
        <a:lstStyle/>
        <a:p>
          <a:r>
            <a:rPr lang="en-US" dirty="0" smtClean="0"/>
            <a:t>I am uniquely prepared to undertake it.</a:t>
          </a:r>
          <a:endParaRPr lang="en-US" dirty="0"/>
        </a:p>
      </dgm:t>
    </dgm:pt>
    <dgm:pt modelId="{C5A04D83-1B05-44F4-9AF9-04387D9FF5BE}" type="parTrans" cxnId="{14B2264A-F287-4346-8070-EFE91169B4CD}">
      <dgm:prSet/>
      <dgm:spPr/>
      <dgm:t>
        <a:bodyPr/>
        <a:lstStyle/>
        <a:p>
          <a:endParaRPr lang="en-US"/>
        </a:p>
      </dgm:t>
    </dgm:pt>
    <dgm:pt modelId="{97743175-E1FC-46F0-9688-54853ED22286}" type="sibTrans" cxnId="{14B2264A-F287-4346-8070-EFE91169B4CD}">
      <dgm:prSet/>
      <dgm:spPr/>
      <dgm:t>
        <a:bodyPr/>
        <a:lstStyle/>
        <a:p>
          <a:endParaRPr lang="en-US"/>
        </a:p>
      </dgm:t>
    </dgm:pt>
    <dgm:pt modelId="{C850A1E0-A59D-4B34-BA73-144C15A28F31}">
      <dgm:prSet phldrT="[Text]"/>
      <dgm:spPr/>
      <dgm:t>
        <a:bodyPr/>
        <a:lstStyle/>
        <a:p>
          <a:r>
            <a:rPr lang="en-US" dirty="0" smtClean="0"/>
            <a:t>I can complete it within the fellowship terms.</a:t>
          </a:r>
          <a:endParaRPr lang="en-US" dirty="0"/>
        </a:p>
      </dgm:t>
    </dgm:pt>
    <dgm:pt modelId="{ED040E2F-326C-4C32-9E5A-7135055166B0}" type="parTrans" cxnId="{2CA0718F-6FAB-48B6-81FF-FD55DCE3BA25}">
      <dgm:prSet/>
      <dgm:spPr/>
    </dgm:pt>
    <dgm:pt modelId="{41FE25ED-4BF9-4619-AE60-934FCE03E3A4}" type="sibTrans" cxnId="{2CA0718F-6FAB-48B6-81FF-FD55DCE3BA25}">
      <dgm:prSet/>
      <dgm:spPr/>
    </dgm:pt>
    <dgm:pt modelId="{93DE7805-8E64-471C-90E9-A8C9AA6E06E7}">
      <dgm:prSet phldrT="[Text]"/>
      <dgm:spPr/>
      <dgm:t>
        <a:bodyPr/>
        <a:lstStyle/>
        <a:p>
          <a:r>
            <a:rPr lang="en-US" dirty="0" smtClean="0"/>
            <a:t>This fellowship is crucial to my professional success.</a:t>
          </a:r>
          <a:endParaRPr lang="en-US" dirty="0"/>
        </a:p>
      </dgm:t>
    </dgm:pt>
    <dgm:pt modelId="{88AE1EC3-318D-4418-89E2-D3CDC93F9DAA}" type="parTrans" cxnId="{2A5D0ED0-6506-421F-A06B-EBD891618096}">
      <dgm:prSet/>
      <dgm:spPr/>
    </dgm:pt>
    <dgm:pt modelId="{8DBF5523-530F-4C44-8D78-8E8C7662A0A3}" type="sibTrans" cxnId="{2A5D0ED0-6506-421F-A06B-EBD891618096}">
      <dgm:prSet/>
      <dgm:spPr/>
    </dgm:pt>
    <dgm:pt modelId="{C5B337D2-3830-424F-B09E-D6243ABB11B8}" type="pres">
      <dgm:prSet presAssocID="{EC818988-3A32-483A-BDB6-D612A7E20C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BC7E98-5FA4-4298-BB34-3F42D8D5DDEE}" type="pres">
      <dgm:prSet presAssocID="{4025E1DB-1D6B-4DE5-A620-623C881C98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60C9C-2FC1-4023-815F-38E0C4536DCA}" type="pres">
      <dgm:prSet presAssocID="{15953EC3-79FE-49C2-A250-D633AF649FA6}" presName="spacer" presStyleCnt="0"/>
      <dgm:spPr/>
    </dgm:pt>
    <dgm:pt modelId="{D137899F-AC05-4673-B481-D0FBAAEDA056}" type="pres">
      <dgm:prSet presAssocID="{B8924B3A-A4EF-4C30-8429-DE1524E83B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92732-CADA-44B6-89A0-BB888D2B37BF}" type="pres">
      <dgm:prSet presAssocID="{97743175-E1FC-46F0-9688-54853ED22286}" presName="spacer" presStyleCnt="0"/>
      <dgm:spPr/>
    </dgm:pt>
    <dgm:pt modelId="{727583EC-3FF2-4737-8460-D99132F4A858}" type="pres">
      <dgm:prSet presAssocID="{C850A1E0-A59D-4B34-BA73-144C15A28F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A9819-70D6-45C2-8744-79E4A5685709}" type="pres">
      <dgm:prSet presAssocID="{41FE25ED-4BF9-4619-AE60-934FCE03E3A4}" presName="spacer" presStyleCnt="0"/>
      <dgm:spPr/>
    </dgm:pt>
    <dgm:pt modelId="{4C61F87D-4D21-4516-AF83-69F360142E6E}" type="pres">
      <dgm:prSet presAssocID="{93DE7805-8E64-471C-90E9-A8C9AA6E06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8D2F0-0B12-4005-9757-9CB06BF79E9D}" type="presOf" srcId="{93DE7805-8E64-471C-90E9-A8C9AA6E06E7}" destId="{4C61F87D-4D21-4516-AF83-69F360142E6E}" srcOrd="0" destOrd="0" presId="urn:microsoft.com/office/officeart/2005/8/layout/vList2"/>
    <dgm:cxn modelId="{2A5D0ED0-6506-421F-A06B-EBD891618096}" srcId="{EC818988-3A32-483A-BDB6-D612A7E20C5D}" destId="{93DE7805-8E64-471C-90E9-A8C9AA6E06E7}" srcOrd="3" destOrd="0" parTransId="{88AE1EC3-318D-4418-89E2-D3CDC93F9DAA}" sibTransId="{8DBF5523-530F-4C44-8D78-8E8C7662A0A3}"/>
    <dgm:cxn modelId="{DBF09B35-ACD5-4BC9-832F-E46F15C09ECA}" type="presOf" srcId="{C850A1E0-A59D-4B34-BA73-144C15A28F31}" destId="{727583EC-3FF2-4737-8460-D99132F4A858}" srcOrd="0" destOrd="0" presId="urn:microsoft.com/office/officeart/2005/8/layout/vList2"/>
    <dgm:cxn modelId="{8322EA20-07A9-4D89-87BD-9F2715091F16}" srcId="{EC818988-3A32-483A-BDB6-D612A7E20C5D}" destId="{4025E1DB-1D6B-4DE5-A620-623C881C98F3}" srcOrd="0" destOrd="0" parTransId="{543DFDC0-29A3-4834-B73C-6782AA2C55DE}" sibTransId="{15953EC3-79FE-49C2-A250-D633AF649FA6}"/>
    <dgm:cxn modelId="{673EFCA4-BE64-4793-8C4B-CE902BE24247}" type="presOf" srcId="{B8924B3A-A4EF-4C30-8429-DE1524E83B4C}" destId="{D137899F-AC05-4673-B481-D0FBAAEDA056}" srcOrd="0" destOrd="0" presId="urn:microsoft.com/office/officeart/2005/8/layout/vList2"/>
    <dgm:cxn modelId="{F932ACBD-B237-4040-8FF9-CB8D3BEE016A}" type="presOf" srcId="{4025E1DB-1D6B-4DE5-A620-623C881C98F3}" destId="{A3BC7E98-5FA4-4298-BB34-3F42D8D5DDEE}" srcOrd="0" destOrd="0" presId="urn:microsoft.com/office/officeart/2005/8/layout/vList2"/>
    <dgm:cxn modelId="{F9B5C262-5C94-45DC-82EE-B756DB06898C}" type="presOf" srcId="{EC818988-3A32-483A-BDB6-D612A7E20C5D}" destId="{C5B337D2-3830-424F-B09E-D6243ABB11B8}" srcOrd="0" destOrd="0" presId="urn:microsoft.com/office/officeart/2005/8/layout/vList2"/>
    <dgm:cxn modelId="{2CA0718F-6FAB-48B6-81FF-FD55DCE3BA25}" srcId="{EC818988-3A32-483A-BDB6-D612A7E20C5D}" destId="{C850A1E0-A59D-4B34-BA73-144C15A28F31}" srcOrd="2" destOrd="0" parTransId="{ED040E2F-326C-4C32-9E5A-7135055166B0}" sibTransId="{41FE25ED-4BF9-4619-AE60-934FCE03E3A4}"/>
    <dgm:cxn modelId="{14B2264A-F287-4346-8070-EFE91169B4CD}" srcId="{EC818988-3A32-483A-BDB6-D612A7E20C5D}" destId="{B8924B3A-A4EF-4C30-8429-DE1524E83B4C}" srcOrd="1" destOrd="0" parTransId="{C5A04D83-1B05-44F4-9AF9-04387D9FF5BE}" sibTransId="{97743175-E1FC-46F0-9688-54853ED22286}"/>
    <dgm:cxn modelId="{D51AF9D1-D733-4EF5-ADA8-0EFFD3B4FC2E}" type="presParOf" srcId="{C5B337D2-3830-424F-B09E-D6243ABB11B8}" destId="{A3BC7E98-5FA4-4298-BB34-3F42D8D5DDEE}" srcOrd="0" destOrd="0" presId="urn:microsoft.com/office/officeart/2005/8/layout/vList2"/>
    <dgm:cxn modelId="{C6586B6D-CCDA-4167-A6DE-507739015A0F}" type="presParOf" srcId="{C5B337D2-3830-424F-B09E-D6243ABB11B8}" destId="{22860C9C-2FC1-4023-815F-38E0C4536DCA}" srcOrd="1" destOrd="0" presId="urn:microsoft.com/office/officeart/2005/8/layout/vList2"/>
    <dgm:cxn modelId="{A16EBD12-E15B-41C3-9D1A-632E209C56C9}" type="presParOf" srcId="{C5B337D2-3830-424F-B09E-D6243ABB11B8}" destId="{D137899F-AC05-4673-B481-D0FBAAEDA056}" srcOrd="2" destOrd="0" presId="urn:microsoft.com/office/officeart/2005/8/layout/vList2"/>
    <dgm:cxn modelId="{7832F488-0E09-4866-8BAA-E13FE380D480}" type="presParOf" srcId="{C5B337D2-3830-424F-B09E-D6243ABB11B8}" destId="{D2F92732-CADA-44B6-89A0-BB888D2B37BF}" srcOrd="3" destOrd="0" presId="urn:microsoft.com/office/officeart/2005/8/layout/vList2"/>
    <dgm:cxn modelId="{4906BA37-0B13-4175-9DC4-7B1C5657F981}" type="presParOf" srcId="{C5B337D2-3830-424F-B09E-D6243ABB11B8}" destId="{727583EC-3FF2-4737-8460-D99132F4A858}" srcOrd="4" destOrd="0" presId="urn:microsoft.com/office/officeart/2005/8/layout/vList2"/>
    <dgm:cxn modelId="{18DBCF64-6290-405B-A090-589C52D7DC19}" type="presParOf" srcId="{C5B337D2-3830-424F-B09E-D6243ABB11B8}" destId="{22CA9819-70D6-45C2-8744-79E4A5685709}" srcOrd="5" destOrd="0" presId="urn:microsoft.com/office/officeart/2005/8/layout/vList2"/>
    <dgm:cxn modelId="{2B1D06CD-C924-4D9C-88D9-279DD76B2246}" type="presParOf" srcId="{C5B337D2-3830-424F-B09E-D6243ABB11B8}" destId="{4C61F87D-4D21-4516-AF83-69F360142E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9BB7DA-64AF-4A4E-B4D8-A5117B9C0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B7F853-AE4E-4A4C-B53B-D09D75D7C975}">
      <dgm:prSet phldrT="[Text]"/>
      <dgm:spPr/>
      <dgm:t>
        <a:bodyPr/>
        <a:lstStyle/>
        <a:p>
          <a:r>
            <a:rPr lang="en-US" dirty="0" smtClean="0"/>
            <a:t>Demonstrate your potential to plan and conduct research</a:t>
          </a:r>
          <a:endParaRPr lang="en-US" dirty="0"/>
        </a:p>
      </dgm:t>
    </dgm:pt>
    <dgm:pt modelId="{B19692E4-62DC-4895-86DC-839E4E06EF65}" type="parTrans" cxnId="{F1DD923E-66EC-4214-9483-5B14F49DD669}">
      <dgm:prSet/>
      <dgm:spPr/>
      <dgm:t>
        <a:bodyPr/>
        <a:lstStyle/>
        <a:p>
          <a:endParaRPr lang="en-US"/>
        </a:p>
      </dgm:t>
    </dgm:pt>
    <dgm:pt modelId="{541DC88D-F9B4-42F0-A1E2-3241DCF1FBEF}" type="sibTrans" cxnId="{F1DD923E-66EC-4214-9483-5B14F49DD669}">
      <dgm:prSet/>
      <dgm:spPr/>
      <dgm:t>
        <a:bodyPr/>
        <a:lstStyle/>
        <a:p>
          <a:endParaRPr lang="en-US"/>
        </a:p>
      </dgm:t>
    </dgm:pt>
    <dgm:pt modelId="{01BF71EE-A564-4313-99F8-F446AE182187}">
      <dgm:prSet/>
      <dgm:spPr/>
      <dgm:t>
        <a:bodyPr/>
        <a:lstStyle/>
        <a:p>
          <a:r>
            <a:rPr lang="en-US" dirty="0" smtClean="0"/>
            <a:t>Draw on your past experience</a:t>
          </a:r>
        </a:p>
      </dgm:t>
    </dgm:pt>
    <dgm:pt modelId="{52337677-B9AF-4985-9BAC-EE0D86158D1C}" type="parTrans" cxnId="{F7D3213F-1BB8-407D-8089-98FC5005FF9A}">
      <dgm:prSet/>
      <dgm:spPr/>
      <dgm:t>
        <a:bodyPr/>
        <a:lstStyle/>
        <a:p>
          <a:endParaRPr lang="en-US"/>
        </a:p>
      </dgm:t>
    </dgm:pt>
    <dgm:pt modelId="{6735614A-C2D2-4FEC-8357-27BF2D52259F}" type="sibTrans" cxnId="{F7D3213F-1BB8-407D-8089-98FC5005FF9A}">
      <dgm:prSet/>
      <dgm:spPr/>
      <dgm:t>
        <a:bodyPr/>
        <a:lstStyle/>
        <a:p>
          <a:endParaRPr lang="en-US"/>
        </a:p>
      </dgm:t>
    </dgm:pt>
    <dgm:pt modelId="{29A3E0AA-B3CF-4D3A-8DB5-6F9DEB9ADC8A}">
      <dgm:prSet/>
      <dgm:spPr/>
      <dgm:t>
        <a:bodyPr/>
        <a:lstStyle/>
        <a:p>
          <a:r>
            <a:rPr lang="en-US" dirty="0" smtClean="0"/>
            <a:t>Exhibit understanding of where your research fits</a:t>
          </a:r>
        </a:p>
      </dgm:t>
    </dgm:pt>
    <dgm:pt modelId="{01C25249-0EC4-40F8-ACAD-7623A0E93476}" type="parTrans" cxnId="{CB84855E-0791-4378-8059-EDD8AB7B761E}">
      <dgm:prSet/>
      <dgm:spPr/>
      <dgm:t>
        <a:bodyPr/>
        <a:lstStyle/>
        <a:p>
          <a:endParaRPr lang="en-US"/>
        </a:p>
      </dgm:t>
    </dgm:pt>
    <dgm:pt modelId="{8ABF86FF-8422-4CC1-9BD7-71967B104985}" type="sibTrans" cxnId="{CB84855E-0791-4378-8059-EDD8AB7B761E}">
      <dgm:prSet/>
      <dgm:spPr/>
      <dgm:t>
        <a:bodyPr/>
        <a:lstStyle/>
        <a:p>
          <a:endParaRPr lang="en-US"/>
        </a:p>
      </dgm:t>
    </dgm:pt>
    <dgm:pt modelId="{DA1164BD-0B2E-434B-AE5E-BA8F3B2C5D47}">
      <dgm:prSet/>
      <dgm:spPr/>
      <dgm:t>
        <a:bodyPr/>
        <a:lstStyle/>
        <a:p>
          <a:r>
            <a:rPr lang="en-US" dirty="0" smtClean="0"/>
            <a:t>Into a broader public context</a:t>
          </a:r>
          <a:endParaRPr lang="en-US" dirty="0"/>
        </a:p>
      </dgm:t>
    </dgm:pt>
    <dgm:pt modelId="{25970CEE-CBBB-4B6F-B93D-0B72DE41DE53}" type="parTrans" cxnId="{9D201C3B-A8FF-4627-A1CD-1AE472178ECE}">
      <dgm:prSet/>
      <dgm:spPr/>
      <dgm:t>
        <a:bodyPr/>
        <a:lstStyle/>
        <a:p>
          <a:endParaRPr lang="en-US"/>
        </a:p>
      </dgm:t>
    </dgm:pt>
    <dgm:pt modelId="{E117E4A0-5642-4053-83EA-9A343FBAF55A}" type="sibTrans" cxnId="{9D201C3B-A8FF-4627-A1CD-1AE472178ECE}">
      <dgm:prSet/>
      <dgm:spPr/>
      <dgm:t>
        <a:bodyPr/>
        <a:lstStyle/>
        <a:p>
          <a:endParaRPr lang="en-US"/>
        </a:p>
      </dgm:t>
    </dgm:pt>
    <dgm:pt modelId="{1D2C2954-9A80-42D4-83F5-D01DB6F54B67}">
      <dgm:prSet/>
      <dgm:spPr/>
      <dgm:t>
        <a:bodyPr/>
        <a:lstStyle/>
        <a:p>
          <a:r>
            <a:rPr lang="en-US" dirty="0" smtClean="0"/>
            <a:t>Into your own career aims</a:t>
          </a:r>
        </a:p>
      </dgm:t>
    </dgm:pt>
    <dgm:pt modelId="{B5315532-CBBB-4556-B4F1-286A24715BB7}" type="parTrans" cxnId="{70DA6E34-9670-45E5-B472-CDE7E34E099F}">
      <dgm:prSet/>
      <dgm:spPr/>
    </dgm:pt>
    <dgm:pt modelId="{A0D8FA90-18DB-453A-83D0-708EC895CA4A}" type="sibTrans" cxnId="{70DA6E34-9670-45E5-B472-CDE7E34E099F}">
      <dgm:prSet/>
      <dgm:spPr/>
    </dgm:pt>
    <dgm:pt modelId="{28A9985C-2070-43CD-B47A-A430EE503FC4}">
      <dgm:prSet/>
      <dgm:spPr/>
      <dgm:t>
        <a:bodyPr/>
        <a:lstStyle/>
        <a:p>
          <a:r>
            <a:rPr lang="en-US" dirty="0" smtClean="0"/>
            <a:t>Into the scholarly field</a:t>
          </a:r>
        </a:p>
      </dgm:t>
    </dgm:pt>
    <dgm:pt modelId="{A4FB1284-DCA9-4E83-AB9C-D8D4262ADEA9}" type="parTrans" cxnId="{71C80106-43CA-4104-85E2-13F2059A1A33}">
      <dgm:prSet/>
      <dgm:spPr/>
    </dgm:pt>
    <dgm:pt modelId="{D13719CF-747A-4402-8E4C-71EAB0550B9F}" type="sibTrans" cxnId="{71C80106-43CA-4104-85E2-13F2059A1A33}">
      <dgm:prSet/>
      <dgm:spPr/>
    </dgm:pt>
    <dgm:pt modelId="{8ECDDA73-E8AF-4D4A-A788-6BCD097A3C02}">
      <dgm:prSet/>
      <dgm:spPr/>
      <dgm:t>
        <a:bodyPr/>
        <a:lstStyle/>
        <a:p>
          <a:r>
            <a:rPr lang="en-US" dirty="0" smtClean="0"/>
            <a:t>Exhibit your ability to interpret and communicate research</a:t>
          </a:r>
        </a:p>
      </dgm:t>
    </dgm:pt>
    <dgm:pt modelId="{3DBE8DA1-707E-49BB-A179-64F052ACDDEF}" type="parTrans" cxnId="{5AB76A73-B56E-4440-9006-E55E136FC28D}">
      <dgm:prSet/>
      <dgm:spPr/>
    </dgm:pt>
    <dgm:pt modelId="{94606257-2685-430A-AF14-6141E319FF5F}" type="sibTrans" cxnId="{5AB76A73-B56E-4440-9006-E55E136FC28D}">
      <dgm:prSet/>
      <dgm:spPr/>
    </dgm:pt>
    <dgm:pt modelId="{7685E77E-EF0F-43E3-87CC-B8253690F805}" type="pres">
      <dgm:prSet presAssocID="{069BB7DA-64AF-4A4E-B4D8-A5117B9C0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54CC14-A18D-450D-B336-114EFFE3F8C3}" type="pres">
      <dgm:prSet presAssocID="{FAB7F853-AE4E-4A4C-B53B-D09D75D7C9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4F595-1E9C-4607-83D9-98ABE31F89D8}" type="pres">
      <dgm:prSet presAssocID="{FAB7F853-AE4E-4A4C-B53B-D09D75D7C9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9E1D4-4621-4A2C-A602-8B13FCC24F10}" type="pres">
      <dgm:prSet presAssocID="{8ECDDA73-E8AF-4D4A-A788-6BCD097A3C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CBBD8-CED4-47ED-BF33-9DEF97B81405}" type="pres">
      <dgm:prSet presAssocID="{8ECDDA73-E8AF-4D4A-A788-6BCD097A3C0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A6E34-9670-45E5-B472-CDE7E34E099F}" srcId="{29A3E0AA-B3CF-4D3A-8DB5-6F9DEB9ADC8A}" destId="{1D2C2954-9A80-42D4-83F5-D01DB6F54B67}" srcOrd="0" destOrd="0" parTransId="{B5315532-CBBB-4556-B4F1-286A24715BB7}" sibTransId="{A0D8FA90-18DB-453A-83D0-708EC895CA4A}"/>
    <dgm:cxn modelId="{00166F5C-7940-480C-8612-C7D4A4C1F0DB}" type="presOf" srcId="{28A9985C-2070-43CD-B47A-A430EE503FC4}" destId="{B72CBBD8-CED4-47ED-BF33-9DEF97B81405}" srcOrd="0" destOrd="2" presId="urn:microsoft.com/office/officeart/2005/8/layout/vList2"/>
    <dgm:cxn modelId="{9D201C3B-A8FF-4627-A1CD-1AE472178ECE}" srcId="{29A3E0AA-B3CF-4D3A-8DB5-6F9DEB9ADC8A}" destId="{DA1164BD-0B2E-434B-AE5E-BA8F3B2C5D47}" srcOrd="2" destOrd="0" parTransId="{25970CEE-CBBB-4B6F-B93D-0B72DE41DE53}" sibTransId="{E117E4A0-5642-4053-83EA-9A343FBAF55A}"/>
    <dgm:cxn modelId="{D0951242-30B6-4BAE-871C-4E18800ADAFA}" type="presOf" srcId="{8ECDDA73-E8AF-4D4A-A788-6BCD097A3C02}" destId="{5129E1D4-4621-4A2C-A602-8B13FCC24F10}" srcOrd="0" destOrd="0" presId="urn:microsoft.com/office/officeart/2005/8/layout/vList2"/>
    <dgm:cxn modelId="{CB84855E-0791-4378-8059-EDD8AB7B761E}" srcId="{8ECDDA73-E8AF-4D4A-A788-6BCD097A3C02}" destId="{29A3E0AA-B3CF-4D3A-8DB5-6F9DEB9ADC8A}" srcOrd="0" destOrd="0" parTransId="{01C25249-0EC4-40F8-ACAD-7623A0E93476}" sibTransId="{8ABF86FF-8422-4CC1-9BD7-71967B104985}"/>
    <dgm:cxn modelId="{4ACCACEA-F964-459A-9969-002DDC187EA8}" type="presOf" srcId="{29A3E0AA-B3CF-4D3A-8DB5-6F9DEB9ADC8A}" destId="{B72CBBD8-CED4-47ED-BF33-9DEF97B81405}" srcOrd="0" destOrd="0" presId="urn:microsoft.com/office/officeart/2005/8/layout/vList2"/>
    <dgm:cxn modelId="{6E48ACCC-E87C-4860-BF34-881B5B92E7F0}" type="presOf" srcId="{1D2C2954-9A80-42D4-83F5-D01DB6F54B67}" destId="{B72CBBD8-CED4-47ED-BF33-9DEF97B81405}" srcOrd="0" destOrd="1" presId="urn:microsoft.com/office/officeart/2005/8/layout/vList2"/>
    <dgm:cxn modelId="{71C80106-43CA-4104-85E2-13F2059A1A33}" srcId="{29A3E0AA-B3CF-4D3A-8DB5-6F9DEB9ADC8A}" destId="{28A9985C-2070-43CD-B47A-A430EE503FC4}" srcOrd="1" destOrd="0" parTransId="{A4FB1284-DCA9-4E83-AB9C-D8D4262ADEA9}" sibTransId="{D13719CF-747A-4402-8E4C-71EAB0550B9F}"/>
    <dgm:cxn modelId="{8C4CD55A-DA61-4AEC-ACF0-7EAA4F452902}" type="presOf" srcId="{069BB7DA-64AF-4A4E-B4D8-A5117B9C0386}" destId="{7685E77E-EF0F-43E3-87CC-B8253690F805}" srcOrd="0" destOrd="0" presId="urn:microsoft.com/office/officeart/2005/8/layout/vList2"/>
    <dgm:cxn modelId="{89069719-19AC-46F8-840D-62BA5CDADA6E}" type="presOf" srcId="{01BF71EE-A564-4313-99F8-F446AE182187}" destId="{51F4F595-1E9C-4607-83D9-98ABE31F89D8}" srcOrd="0" destOrd="0" presId="urn:microsoft.com/office/officeart/2005/8/layout/vList2"/>
    <dgm:cxn modelId="{5AB76A73-B56E-4440-9006-E55E136FC28D}" srcId="{069BB7DA-64AF-4A4E-B4D8-A5117B9C0386}" destId="{8ECDDA73-E8AF-4D4A-A788-6BCD097A3C02}" srcOrd="1" destOrd="0" parTransId="{3DBE8DA1-707E-49BB-A179-64F052ACDDEF}" sibTransId="{94606257-2685-430A-AF14-6141E319FF5F}"/>
    <dgm:cxn modelId="{F1DD923E-66EC-4214-9483-5B14F49DD669}" srcId="{069BB7DA-64AF-4A4E-B4D8-A5117B9C0386}" destId="{FAB7F853-AE4E-4A4C-B53B-D09D75D7C975}" srcOrd="0" destOrd="0" parTransId="{B19692E4-62DC-4895-86DC-839E4E06EF65}" sibTransId="{541DC88D-F9B4-42F0-A1E2-3241DCF1FBEF}"/>
    <dgm:cxn modelId="{F7D3213F-1BB8-407D-8089-98FC5005FF9A}" srcId="{FAB7F853-AE4E-4A4C-B53B-D09D75D7C975}" destId="{01BF71EE-A564-4313-99F8-F446AE182187}" srcOrd="0" destOrd="0" parTransId="{52337677-B9AF-4985-9BAC-EE0D86158D1C}" sibTransId="{6735614A-C2D2-4FEC-8357-27BF2D52259F}"/>
    <dgm:cxn modelId="{A6D455CF-D603-484B-A9C7-77A38EA81995}" type="presOf" srcId="{DA1164BD-0B2E-434B-AE5E-BA8F3B2C5D47}" destId="{B72CBBD8-CED4-47ED-BF33-9DEF97B81405}" srcOrd="0" destOrd="3" presId="urn:microsoft.com/office/officeart/2005/8/layout/vList2"/>
    <dgm:cxn modelId="{31072F3B-8695-441D-AB8D-B371365B8E1E}" type="presOf" srcId="{FAB7F853-AE4E-4A4C-B53B-D09D75D7C975}" destId="{6A54CC14-A18D-450D-B336-114EFFE3F8C3}" srcOrd="0" destOrd="0" presId="urn:microsoft.com/office/officeart/2005/8/layout/vList2"/>
    <dgm:cxn modelId="{2BC60AE7-5E5C-4FFF-A994-C6C5835750FE}" type="presParOf" srcId="{7685E77E-EF0F-43E3-87CC-B8253690F805}" destId="{6A54CC14-A18D-450D-B336-114EFFE3F8C3}" srcOrd="0" destOrd="0" presId="urn:microsoft.com/office/officeart/2005/8/layout/vList2"/>
    <dgm:cxn modelId="{8651CDFE-BDB4-4D31-ACDC-B1697EC44921}" type="presParOf" srcId="{7685E77E-EF0F-43E3-87CC-B8253690F805}" destId="{51F4F595-1E9C-4607-83D9-98ABE31F89D8}" srcOrd="1" destOrd="0" presId="urn:microsoft.com/office/officeart/2005/8/layout/vList2"/>
    <dgm:cxn modelId="{DF6BF4BD-5AE9-46B2-A24F-1FC1527D763D}" type="presParOf" srcId="{7685E77E-EF0F-43E3-87CC-B8253690F805}" destId="{5129E1D4-4621-4A2C-A602-8B13FCC24F10}" srcOrd="2" destOrd="0" presId="urn:microsoft.com/office/officeart/2005/8/layout/vList2"/>
    <dgm:cxn modelId="{952D0D74-D3A6-42E1-917C-88F13884E0B1}" type="presParOf" srcId="{7685E77E-EF0F-43E3-87CC-B8253690F805}" destId="{B72CBBD8-CED4-47ED-BF33-9DEF97B8140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816DA8-E6A5-42A2-8C5C-7D54E1F49B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D17FF-471E-46AB-87B9-1532B614976C}">
      <dgm:prSet/>
      <dgm:spPr/>
      <dgm:t>
        <a:bodyPr/>
        <a:lstStyle/>
        <a:p>
          <a:r>
            <a:rPr lang="en-US" smtClean="0"/>
            <a:t>Presenting past experience in terms of their impact on your future trajectory:</a:t>
          </a:r>
          <a:endParaRPr lang="en-US" dirty="0" smtClean="0"/>
        </a:p>
      </dgm:t>
    </dgm:pt>
    <dgm:pt modelId="{E4DE0DC2-5EE4-4570-9B23-EBE27DC185F2}" type="parTrans" cxnId="{594BA8F8-D33A-44BD-8AA8-474E8648D6F7}">
      <dgm:prSet/>
      <dgm:spPr/>
      <dgm:t>
        <a:bodyPr/>
        <a:lstStyle/>
        <a:p>
          <a:endParaRPr lang="en-US"/>
        </a:p>
      </dgm:t>
    </dgm:pt>
    <dgm:pt modelId="{BACBC38E-5E0F-4DE6-99E2-20A573C1D1C1}" type="sibTrans" cxnId="{594BA8F8-D33A-44BD-8AA8-474E8648D6F7}">
      <dgm:prSet/>
      <dgm:spPr/>
      <dgm:t>
        <a:bodyPr/>
        <a:lstStyle/>
        <a:p>
          <a:endParaRPr lang="en-US"/>
        </a:p>
      </dgm:t>
    </dgm:pt>
    <dgm:pt modelId="{C003A13B-7F20-44DD-917B-B2D571541222}">
      <dgm:prSet/>
      <dgm:spPr/>
      <dgm:t>
        <a:bodyPr/>
        <a:lstStyle/>
        <a:p>
          <a:r>
            <a:rPr lang="en-US" dirty="0" smtClean="0"/>
            <a:t>What did you learn that has influenced your goals for graduate study?</a:t>
          </a:r>
        </a:p>
      </dgm:t>
    </dgm:pt>
    <dgm:pt modelId="{9D4AAEA1-775C-4B42-9BD4-186B0EB07621}" type="parTrans" cxnId="{13BB399E-8C0A-4A79-8FE3-A8D64155616C}">
      <dgm:prSet/>
      <dgm:spPr/>
      <dgm:t>
        <a:bodyPr/>
        <a:lstStyle/>
        <a:p>
          <a:endParaRPr lang="en-US"/>
        </a:p>
      </dgm:t>
    </dgm:pt>
    <dgm:pt modelId="{9A90CF0C-77E7-4B5D-92D4-BB591DF4EEB7}" type="sibTrans" cxnId="{13BB399E-8C0A-4A79-8FE3-A8D64155616C}">
      <dgm:prSet/>
      <dgm:spPr/>
      <dgm:t>
        <a:bodyPr/>
        <a:lstStyle/>
        <a:p>
          <a:endParaRPr lang="en-US"/>
        </a:p>
      </dgm:t>
    </dgm:pt>
    <dgm:pt modelId="{E7FF1F72-B096-4C61-9E6C-D9BCE93541E7}">
      <dgm:prSet/>
      <dgm:spPr/>
      <dgm:t>
        <a:bodyPr/>
        <a:lstStyle/>
        <a:p>
          <a:r>
            <a:rPr lang="en-US" dirty="0" smtClean="0"/>
            <a:t>What methods or issues would you like to continue exploring, what new directions would you like to move into?</a:t>
          </a:r>
        </a:p>
      </dgm:t>
    </dgm:pt>
    <dgm:pt modelId="{34158F54-3AB6-4B49-A457-E23066CA9E99}" type="parTrans" cxnId="{5B9005A8-90C1-4AD1-8F6B-8B319627EDB5}">
      <dgm:prSet/>
      <dgm:spPr/>
    </dgm:pt>
    <dgm:pt modelId="{AE4F1419-9311-4129-AC41-FC2385BD1F0D}" type="sibTrans" cxnId="{5B9005A8-90C1-4AD1-8F6B-8B319627EDB5}">
      <dgm:prSet/>
      <dgm:spPr/>
    </dgm:pt>
    <dgm:pt modelId="{BCD035D8-D9CD-4594-A62C-1AC33C5ECC05}">
      <dgm:prSet/>
      <dgm:spPr/>
      <dgm:t>
        <a:bodyPr/>
        <a:lstStyle/>
        <a:p>
          <a:r>
            <a:rPr lang="en-US" dirty="0" smtClean="0"/>
            <a:t>What specific experiences (seminar papers, laboratory work, research project, etc.) can you describe that have helped you formulate what areas of interest you’d like to pursue in your graduate work?</a:t>
          </a:r>
        </a:p>
      </dgm:t>
    </dgm:pt>
    <dgm:pt modelId="{C8FC2E26-BD57-47F0-8475-3A0E4AB64AA9}" type="parTrans" cxnId="{C026D1F0-B944-41EE-B871-6BF227706766}">
      <dgm:prSet/>
      <dgm:spPr/>
    </dgm:pt>
    <dgm:pt modelId="{8AE41747-F359-4CDE-A38B-2F867A1CE004}" type="sibTrans" cxnId="{C026D1F0-B944-41EE-B871-6BF227706766}">
      <dgm:prSet/>
      <dgm:spPr/>
    </dgm:pt>
    <dgm:pt modelId="{92A148E7-9B81-4180-A3DC-7F183EC6BD5E}" type="pres">
      <dgm:prSet presAssocID="{6B816DA8-E6A5-42A2-8C5C-7D54E1F49B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696DF-3044-4173-B259-B6B6E19C0034}" type="pres">
      <dgm:prSet presAssocID="{5B4D17FF-471E-46AB-87B9-1532B61497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13F7B-6616-46D0-8B46-924D76CDD8E8}" type="pres">
      <dgm:prSet presAssocID="{5B4D17FF-471E-46AB-87B9-1532B614976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9005A8-90C1-4AD1-8F6B-8B319627EDB5}" srcId="{5B4D17FF-471E-46AB-87B9-1532B614976C}" destId="{E7FF1F72-B096-4C61-9E6C-D9BCE93541E7}" srcOrd="1" destOrd="0" parTransId="{34158F54-3AB6-4B49-A457-E23066CA9E99}" sibTransId="{AE4F1419-9311-4129-AC41-FC2385BD1F0D}"/>
    <dgm:cxn modelId="{C026D1F0-B944-41EE-B871-6BF227706766}" srcId="{5B4D17FF-471E-46AB-87B9-1532B614976C}" destId="{BCD035D8-D9CD-4594-A62C-1AC33C5ECC05}" srcOrd="2" destOrd="0" parTransId="{C8FC2E26-BD57-47F0-8475-3A0E4AB64AA9}" sibTransId="{8AE41747-F359-4CDE-A38B-2F867A1CE004}"/>
    <dgm:cxn modelId="{01F6DEDF-E723-470E-BC46-204C3C498D8C}" type="presOf" srcId="{5B4D17FF-471E-46AB-87B9-1532B614976C}" destId="{F26696DF-3044-4173-B259-B6B6E19C0034}" srcOrd="0" destOrd="0" presId="urn:microsoft.com/office/officeart/2005/8/layout/vList2"/>
    <dgm:cxn modelId="{13BB399E-8C0A-4A79-8FE3-A8D64155616C}" srcId="{5B4D17FF-471E-46AB-87B9-1532B614976C}" destId="{C003A13B-7F20-44DD-917B-B2D571541222}" srcOrd="0" destOrd="0" parTransId="{9D4AAEA1-775C-4B42-9BD4-186B0EB07621}" sibTransId="{9A90CF0C-77E7-4B5D-92D4-BB591DF4EEB7}"/>
    <dgm:cxn modelId="{1FA96F0F-9847-484E-A6C6-E34831D975D4}" type="presOf" srcId="{E7FF1F72-B096-4C61-9E6C-D9BCE93541E7}" destId="{A4713F7B-6616-46D0-8B46-924D76CDD8E8}" srcOrd="0" destOrd="1" presId="urn:microsoft.com/office/officeart/2005/8/layout/vList2"/>
    <dgm:cxn modelId="{A0E51CC4-2603-4BCF-AA61-7185362E371B}" type="presOf" srcId="{6B816DA8-E6A5-42A2-8C5C-7D54E1F49B01}" destId="{92A148E7-9B81-4180-A3DC-7F183EC6BD5E}" srcOrd="0" destOrd="0" presId="urn:microsoft.com/office/officeart/2005/8/layout/vList2"/>
    <dgm:cxn modelId="{FA8C4071-5D7B-412D-942F-5DB7979F1438}" type="presOf" srcId="{C003A13B-7F20-44DD-917B-B2D571541222}" destId="{A4713F7B-6616-46D0-8B46-924D76CDD8E8}" srcOrd="0" destOrd="0" presId="urn:microsoft.com/office/officeart/2005/8/layout/vList2"/>
    <dgm:cxn modelId="{594BA8F8-D33A-44BD-8AA8-474E8648D6F7}" srcId="{6B816DA8-E6A5-42A2-8C5C-7D54E1F49B01}" destId="{5B4D17FF-471E-46AB-87B9-1532B614976C}" srcOrd="0" destOrd="0" parTransId="{E4DE0DC2-5EE4-4570-9B23-EBE27DC185F2}" sibTransId="{BACBC38E-5E0F-4DE6-99E2-20A573C1D1C1}"/>
    <dgm:cxn modelId="{1C329AB9-8A10-44EC-8D7C-5F7CB023619E}" type="presOf" srcId="{BCD035D8-D9CD-4594-A62C-1AC33C5ECC05}" destId="{A4713F7B-6616-46D0-8B46-924D76CDD8E8}" srcOrd="0" destOrd="2" presId="urn:microsoft.com/office/officeart/2005/8/layout/vList2"/>
    <dgm:cxn modelId="{C474DCFE-6E39-4D79-9CF5-4BD5F6115678}" type="presParOf" srcId="{92A148E7-9B81-4180-A3DC-7F183EC6BD5E}" destId="{F26696DF-3044-4173-B259-B6B6E19C0034}" srcOrd="0" destOrd="0" presId="urn:microsoft.com/office/officeart/2005/8/layout/vList2"/>
    <dgm:cxn modelId="{D892488E-8B24-4909-A35E-19E508931411}" type="presParOf" srcId="{92A148E7-9B81-4180-A3DC-7F183EC6BD5E}" destId="{A4713F7B-6616-46D0-8B46-924D76CDD8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8A703C-7E63-41D0-A30B-B2B7BB552B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22AAF-549E-4CC5-8A33-8B5EE8B8CF11}">
      <dgm:prSet phldrT="[Text]"/>
      <dgm:spPr/>
      <dgm:t>
        <a:bodyPr/>
        <a:lstStyle/>
        <a:p>
          <a:r>
            <a:rPr lang="en-US" dirty="0" smtClean="0"/>
            <a:t>Demonstrate desirable qualities</a:t>
          </a:r>
          <a:endParaRPr lang="en-US" dirty="0"/>
        </a:p>
      </dgm:t>
    </dgm:pt>
    <dgm:pt modelId="{4AB3C137-53B6-4708-840B-F7D9CA3A40C0}" type="parTrans" cxnId="{21F8B4E1-4C52-4A7F-B2D5-9E0B20BBB554}">
      <dgm:prSet/>
      <dgm:spPr/>
      <dgm:t>
        <a:bodyPr/>
        <a:lstStyle/>
        <a:p>
          <a:endParaRPr lang="en-US"/>
        </a:p>
      </dgm:t>
    </dgm:pt>
    <dgm:pt modelId="{5AD12C4C-684D-4016-B2BC-8157BFE94B8C}" type="sibTrans" cxnId="{21F8B4E1-4C52-4A7F-B2D5-9E0B20BBB554}">
      <dgm:prSet/>
      <dgm:spPr/>
      <dgm:t>
        <a:bodyPr/>
        <a:lstStyle/>
        <a:p>
          <a:endParaRPr lang="en-US"/>
        </a:p>
      </dgm:t>
    </dgm:pt>
    <dgm:pt modelId="{323A125F-2799-4352-86B1-A8841501C5BF}">
      <dgm:prSet phldrT="[Text]"/>
      <dgm:spPr/>
      <dgm:t>
        <a:bodyPr/>
        <a:lstStyle/>
        <a:p>
          <a:r>
            <a:rPr lang="en-US" dirty="0" smtClean="0"/>
            <a:t>Enthusiasm, dedication, initiative, adaptability, leadership</a:t>
          </a:r>
          <a:endParaRPr lang="en-US" dirty="0"/>
        </a:p>
      </dgm:t>
    </dgm:pt>
    <dgm:pt modelId="{0E5DBCD1-142B-4871-96B8-47A4B3C9FD47}" type="parTrans" cxnId="{08C6ACBF-8958-4096-BB01-5B01410D23B8}">
      <dgm:prSet/>
      <dgm:spPr/>
      <dgm:t>
        <a:bodyPr/>
        <a:lstStyle/>
        <a:p>
          <a:endParaRPr lang="en-US"/>
        </a:p>
      </dgm:t>
    </dgm:pt>
    <dgm:pt modelId="{2898E158-0715-415C-9080-44BB30D03DEC}" type="sibTrans" cxnId="{08C6ACBF-8958-4096-BB01-5B01410D23B8}">
      <dgm:prSet/>
      <dgm:spPr/>
      <dgm:t>
        <a:bodyPr/>
        <a:lstStyle/>
        <a:p>
          <a:endParaRPr lang="en-US"/>
        </a:p>
      </dgm:t>
    </dgm:pt>
    <dgm:pt modelId="{06EA8454-7904-45AC-85A2-115716AED228}">
      <dgm:prSet phldrT="[Text]"/>
      <dgm:spPr/>
      <dgm:t>
        <a:bodyPr/>
        <a:lstStyle/>
        <a:p>
          <a:r>
            <a:rPr lang="en-US" dirty="0" smtClean="0"/>
            <a:t>Explain preparatory experience and special skills</a:t>
          </a:r>
          <a:endParaRPr lang="en-US" dirty="0"/>
        </a:p>
      </dgm:t>
    </dgm:pt>
    <dgm:pt modelId="{4173CEC4-3E45-4E9B-90EE-14FEAC7CAC1C}" type="parTrans" cxnId="{4CE65F9C-F37B-442E-AD7B-79BE39AC4540}">
      <dgm:prSet/>
      <dgm:spPr/>
      <dgm:t>
        <a:bodyPr/>
        <a:lstStyle/>
        <a:p>
          <a:endParaRPr lang="en-US"/>
        </a:p>
      </dgm:t>
    </dgm:pt>
    <dgm:pt modelId="{B45EA34C-D37E-42DD-A3E8-332F4BED5D71}" type="sibTrans" cxnId="{4CE65F9C-F37B-442E-AD7B-79BE39AC4540}">
      <dgm:prSet/>
      <dgm:spPr/>
      <dgm:t>
        <a:bodyPr/>
        <a:lstStyle/>
        <a:p>
          <a:endParaRPr lang="en-US"/>
        </a:p>
      </dgm:t>
    </dgm:pt>
    <dgm:pt modelId="{D522C8DD-A7CB-4198-9A4B-D8A5B075F95B}">
      <dgm:prSet phldrT="[Text]"/>
      <dgm:spPr/>
      <dgm:t>
        <a:bodyPr/>
        <a:lstStyle/>
        <a:p>
          <a:r>
            <a:rPr lang="en-US" dirty="0" smtClean="0"/>
            <a:t>Courses, exams, projects, certifications, etc.</a:t>
          </a:r>
          <a:endParaRPr lang="en-US" dirty="0"/>
        </a:p>
      </dgm:t>
    </dgm:pt>
    <dgm:pt modelId="{633BA855-78B4-40B5-9ADA-973C52E4BA42}" type="parTrans" cxnId="{7F4A7A25-5355-40CD-A8D1-18E8ABAF979F}">
      <dgm:prSet/>
      <dgm:spPr/>
      <dgm:t>
        <a:bodyPr/>
        <a:lstStyle/>
        <a:p>
          <a:endParaRPr lang="en-US"/>
        </a:p>
      </dgm:t>
    </dgm:pt>
    <dgm:pt modelId="{CEC6A817-A009-427E-90CC-3A930D424B57}" type="sibTrans" cxnId="{7F4A7A25-5355-40CD-A8D1-18E8ABAF979F}">
      <dgm:prSet/>
      <dgm:spPr/>
      <dgm:t>
        <a:bodyPr/>
        <a:lstStyle/>
        <a:p>
          <a:endParaRPr lang="en-US"/>
        </a:p>
      </dgm:t>
    </dgm:pt>
    <dgm:pt modelId="{EFF76F36-0630-4F12-B40C-740EB23959F8}">
      <dgm:prSet phldrT="[Text]"/>
      <dgm:spPr/>
      <dgm:t>
        <a:bodyPr/>
        <a:lstStyle/>
        <a:p>
          <a:r>
            <a:rPr lang="en-US" dirty="0" smtClean="0"/>
            <a:t>Explain your trajectory from student to career</a:t>
          </a:r>
          <a:endParaRPr lang="en-US" dirty="0"/>
        </a:p>
      </dgm:t>
    </dgm:pt>
    <dgm:pt modelId="{BB1944FB-9664-43B8-9AFE-8589B6AC5B07}" type="parTrans" cxnId="{C79C7247-05A1-4891-A096-30AEF4DE47F1}">
      <dgm:prSet/>
      <dgm:spPr/>
      <dgm:t>
        <a:bodyPr/>
        <a:lstStyle/>
        <a:p>
          <a:endParaRPr lang="en-US"/>
        </a:p>
      </dgm:t>
    </dgm:pt>
    <dgm:pt modelId="{60311C50-7187-4C3C-A694-113679CE38BA}" type="sibTrans" cxnId="{C79C7247-05A1-4891-A096-30AEF4DE47F1}">
      <dgm:prSet/>
      <dgm:spPr/>
      <dgm:t>
        <a:bodyPr/>
        <a:lstStyle/>
        <a:p>
          <a:endParaRPr lang="en-US"/>
        </a:p>
      </dgm:t>
    </dgm:pt>
    <dgm:pt modelId="{1BB46731-61B1-43F0-B8EF-D459D652642A}">
      <dgm:prSet phldrT="[Text]"/>
      <dgm:spPr/>
      <dgm:t>
        <a:bodyPr/>
        <a:lstStyle/>
        <a:p>
          <a:r>
            <a:rPr lang="en-US" dirty="0" smtClean="0"/>
            <a:t>Traits valued by granting institution</a:t>
          </a:r>
          <a:endParaRPr lang="en-US" dirty="0"/>
        </a:p>
      </dgm:t>
    </dgm:pt>
    <dgm:pt modelId="{625F5BB0-202F-405C-A3D2-4BE840927475}" type="parTrans" cxnId="{7A1118F9-71FD-4205-B2A3-265DF5FF0C5B}">
      <dgm:prSet/>
      <dgm:spPr/>
      <dgm:t>
        <a:bodyPr/>
        <a:lstStyle/>
        <a:p>
          <a:endParaRPr lang="en-US"/>
        </a:p>
      </dgm:t>
    </dgm:pt>
    <dgm:pt modelId="{2D0B0259-80FD-4D08-83D3-DFCFEBEB97DB}" type="sibTrans" cxnId="{7A1118F9-71FD-4205-B2A3-265DF5FF0C5B}">
      <dgm:prSet/>
      <dgm:spPr/>
      <dgm:t>
        <a:bodyPr/>
        <a:lstStyle/>
        <a:p>
          <a:endParaRPr lang="en-US"/>
        </a:p>
      </dgm:t>
    </dgm:pt>
    <dgm:pt modelId="{1484A8B1-4FD3-4D9E-84E9-2DCAC7786E1D}" type="pres">
      <dgm:prSet presAssocID="{408A703C-7E63-41D0-A30B-B2B7BB552B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9AE5C-4546-4D9F-BBA9-553C67CA135D}" type="pres">
      <dgm:prSet presAssocID="{90C22AAF-549E-4CC5-8A33-8B5EE8B8CF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8721E-193D-478C-BCED-072A33402C72}" type="pres">
      <dgm:prSet presAssocID="{90C22AAF-549E-4CC5-8A33-8B5EE8B8CF1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640B7-6774-40EB-B511-685CF48D6163}" type="pres">
      <dgm:prSet presAssocID="{06EA8454-7904-45AC-85A2-115716AED2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653BE-5C1F-498D-A98A-BA09732752FE}" type="pres">
      <dgm:prSet presAssocID="{06EA8454-7904-45AC-85A2-115716AED2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E209F-A3B0-4DC7-B4F8-B509CA7A7FD0}" type="pres">
      <dgm:prSet presAssocID="{EFF76F36-0630-4F12-B40C-740EB23959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6ACBF-8958-4096-BB01-5B01410D23B8}" srcId="{90C22AAF-549E-4CC5-8A33-8B5EE8B8CF11}" destId="{323A125F-2799-4352-86B1-A8841501C5BF}" srcOrd="0" destOrd="0" parTransId="{0E5DBCD1-142B-4871-96B8-47A4B3C9FD47}" sibTransId="{2898E158-0715-415C-9080-44BB30D03DEC}"/>
    <dgm:cxn modelId="{753DA4D0-B7E7-4DEB-A0D3-604E443A9FC1}" type="presOf" srcId="{1BB46731-61B1-43F0-B8EF-D459D652642A}" destId="{0DD8721E-193D-478C-BCED-072A33402C72}" srcOrd="0" destOrd="1" presId="urn:microsoft.com/office/officeart/2005/8/layout/vList2"/>
    <dgm:cxn modelId="{7A1118F9-71FD-4205-B2A3-265DF5FF0C5B}" srcId="{90C22AAF-549E-4CC5-8A33-8B5EE8B8CF11}" destId="{1BB46731-61B1-43F0-B8EF-D459D652642A}" srcOrd="1" destOrd="0" parTransId="{625F5BB0-202F-405C-A3D2-4BE840927475}" sibTransId="{2D0B0259-80FD-4D08-83D3-DFCFEBEB97DB}"/>
    <dgm:cxn modelId="{21F8B4E1-4C52-4A7F-B2D5-9E0B20BBB554}" srcId="{408A703C-7E63-41D0-A30B-B2B7BB552B9A}" destId="{90C22AAF-549E-4CC5-8A33-8B5EE8B8CF11}" srcOrd="0" destOrd="0" parTransId="{4AB3C137-53B6-4708-840B-F7D9CA3A40C0}" sibTransId="{5AD12C4C-684D-4016-B2BC-8157BFE94B8C}"/>
    <dgm:cxn modelId="{8186B9C9-A4E2-4541-BE08-A12FC986BDB6}" type="presOf" srcId="{90C22AAF-549E-4CC5-8A33-8B5EE8B8CF11}" destId="{A2D9AE5C-4546-4D9F-BBA9-553C67CA135D}" srcOrd="0" destOrd="0" presId="urn:microsoft.com/office/officeart/2005/8/layout/vList2"/>
    <dgm:cxn modelId="{C79C7247-05A1-4891-A096-30AEF4DE47F1}" srcId="{408A703C-7E63-41D0-A30B-B2B7BB552B9A}" destId="{EFF76F36-0630-4F12-B40C-740EB23959F8}" srcOrd="2" destOrd="0" parTransId="{BB1944FB-9664-43B8-9AFE-8589B6AC5B07}" sibTransId="{60311C50-7187-4C3C-A694-113679CE38BA}"/>
    <dgm:cxn modelId="{7F4A7A25-5355-40CD-A8D1-18E8ABAF979F}" srcId="{06EA8454-7904-45AC-85A2-115716AED228}" destId="{D522C8DD-A7CB-4198-9A4B-D8A5B075F95B}" srcOrd="0" destOrd="0" parTransId="{633BA855-78B4-40B5-9ADA-973C52E4BA42}" sibTransId="{CEC6A817-A009-427E-90CC-3A930D424B57}"/>
    <dgm:cxn modelId="{DC7A87AF-8882-416D-995F-DFE6692ED125}" type="presOf" srcId="{408A703C-7E63-41D0-A30B-B2B7BB552B9A}" destId="{1484A8B1-4FD3-4D9E-84E9-2DCAC7786E1D}" srcOrd="0" destOrd="0" presId="urn:microsoft.com/office/officeart/2005/8/layout/vList2"/>
    <dgm:cxn modelId="{4CE65F9C-F37B-442E-AD7B-79BE39AC4540}" srcId="{408A703C-7E63-41D0-A30B-B2B7BB552B9A}" destId="{06EA8454-7904-45AC-85A2-115716AED228}" srcOrd="1" destOrd="0" parTransId="{4173CEC4-3E45-4E9B-90EE-14FEAC7CAC1C}" sibTransId="{B45EA34C-D37E-42DD-A3E8-332F4BED5D71}"/>
    <dgm:cxn modelId="{0E89A892-7FEF-436B-BF79-53F0E79B56AB}" type="presOf" srcId="{06EA8454-7904-45AC-85A2-115716AED228}" destId="{0F5640B7-6774-40EB-B511-685CF48D6163}" srcOrd="0" destOrd="0" presId="urn:microsoft.com/office/officeart/2005/8/layout/vList2"/>
    <dgm:cxn modelId="{FD5056EE-8A7B-4A9C-95D6-818F7DFD291C}" type="presOf" srcId="{D522C8DD-A7CB-4198-9A4B-D8A5B075F95B}" destId="{DE8653BE-5C1F-498D-A98A-BA09732752FE}" srcOrd="0" destOrd="0" presId="urn:microsoft.com/office/officeart/2005/8/layout/vList2"/>
    <dgm:cxn modelId="{F33C02AB-E5B5-4089-A21E-C42D261C31F9}" type="presOf" srcId="{EFF76F36-0630-4F12-B40C-740EB23959F8}" destId="{D9EE209F-A3B0-4DC7-B4F8-B509CA7A7FD0}" srcOrd="0" destOrd="0" presId="urn:microsoft.com/office/officeart/2005/8/layout/vList2"/>
    <dgm:cxn modelId="{5E20740E-782E-469F-ACF8-A0533CC5699C}" type="presOf" srcId="{323A125F-2799-4352-86B1-A8841501C5BF}" destId="{0DD8721E-193D-478C-BCED-072A33402C72}" srcOrd="0" destOrd="0" presId="urn:microsoft.com/office/officeart/2005/8/layout/vList2"/>
    <dgm:cxn modelId="{282464DB-8426-44F5-B3E3-91AE7B5F51DF}" type="presParOf" srcId="{1484A8B1-4FD3-4D9E-84E9-2DCAC7786E1D}" destId="{A2D9AE5C-4546-4D9F-BBA9-553C67CA135D}" srcOrd="0" destOrd="0" presId="urn:microsoft.com/office/officeart/2005/8/layout/vList2"/>
    <dgm:cxn modelId="{23828A3F-74B5-4184-88AF-3782775D0C2B}" type="presParOf" srcId="{1484A8B1-4FD3-4D9E-84E9-2DCAC7786E1D}" destId="{0DD8721E-193D-478C-BCED-072A33402C72}" srcOrd="1" destOrd="0" presId="urn:microsoft.com/office/officeart/2005/8/layout/vList2"/>
    <dgm:cxn modelId="{4B133B80-067B-4FCB-B8D4-26B3F4C815C2}" type="presParOf" srcId="{1484A8B1-4FD3-4D9E-84E9-2DCAC7786E1D}" destId="{0F5640B7-6774-40EB-B511-685CF48D6163}" srcOrd="2" destOrd="0" presId="urn:microsoft.com/office/officeart/2005/8/layout/vList2"/>
    <dgm:cxn modelId="{76846D6A-C9C1-462F-BDE3-4FD87815C739}" type="presParOf" srcId="{1484A8B1-4FD3-4D9E-84E9-2DCAC7786E1D}" destId="{DE8653BE-5C1F-498D-A98A-BA09732752FE}" srcOrd="3" destOrd="0" presId="urn:microsoft.com/office/officeart/2005/8/layout/vList2"/>
    <dgm:cxn modelId="{B1089D55-DE31-498B-B17B-135E08A646CE}" type="presParOf" srcId="{1484A8B1-4FD3-4D9E-84E9-2DCAC7786E1D}" destId="{D9EE209F-A3B0-4DC7-B4F8-B509CA7A7F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5885B2-408A-46D0-A1CB-A88B769E90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A1F249-C3FA-4B46-8487-48E30C35F5EA}">
      <dgm:prSet phldrT="[Text]" custT="1"/>
      <dgm:spPr/>
      <dgm:t>
        <a:bodyPr/>
        <a:lstStyle/>
        <a:p>
          <a:r>
            <a:rPr lang="en-US" sz="2400" dirty="0" smtClean="0"/>
            <a:t>Ask well in advance of the application deadline, and provide all of the necessary information in good time.</a:t>
          </a:r>
          <a:endParaRPr lang="en-US" sz="2400" dirty="0"/>
        </a:p>
      </dgm:t>
    </dgm:pt>
    <dgm:pt modelId="{8166C09A-02A1-4C27-B274-71F846A1F2C6}" type="parTrans" cxnId="{4A6A2C2C-04C3-434F-A2A0-24F304C8623B}">
      <dgm:prSet/>
      <dgm:spPr/>
      <dgm:t>
        <a:bodyPr/>
        <a:lstStyle/>
        <a:p>
          <a:endParaRPr lang="en-US"/>
        </a:p>
      </dgm:t>
    </dgm:pt>
    <dgm:pt modelId="{C17018F3-F4B9-46C0-B8F3-E35A008C041D}" type="sibTrans" cxnId="{4A6A2C2C-04C3-434F-A2A0-24F304C8623B}">
      <dgm:prSet/>
      <dgm:spPr/>
      <dgm:t>
        <a:bodyPr/>
        <a:lstStyle/>
        <a:p>
          <a:endParaRPr lang="en-US"/>
        </a:p>
      </dgm:t>
    </dgm:pt>
    <dgm:pt modelId="{CB634416-7EDF-46E2-9250-F08B7907B7D9}">
      <dgm:prSet custT="1"/>
      <dgm:spPr/>
      <dgm:t>
        <a:bodyPr/>
        <a:lstStyle/>
        <a:p>
          <a:r>
            <a:rPr lang="en-US" sz="2000" dirty="0" smtClean="0"/>
            <a:t>The </a:t>
          </a:r>
          <a:r>
            <a:rPr lang="en-US" sz="2000" smtClean="0"/>
            <a:t>student’s academic and </a:t>
          </a:r>
          <a:r>
            <a:rPr lang="en-US" sz="2000" dirty="0" smtClean="0"/>
            <a:t>professional merits</a:t>
          </a:r>
          <a:endParaRPr lang="en-US" sz="2000" dirty="0"/>
        </a:p>
      </dgm:t>
    </dgm:pt>
    <dgm:pt modelId="{F633EBD2-E534-4BD6-9D7F-DFFDDDEC8469}" type="parTrans" cxnId="{4DAF8D08-B023-4CE7-AD0C-8B42E99A25EA}">
      <dgm:prSet/>
      <dgm:spPr/>
      <dgm:t>
        <a:bodyPr/>
        <a:lstStyle/>
        <a:p>
          <a:endParaRPr lang="en-US"/>
        </a:p>
      </dgm:t>
    </dgm:pt>
    <dgm:pt modelId="{4BA2FBCF-847C-41FD-A4CB-948435329513}" type="sibTrans" cxnId="{4DAF8D08-B023-4CE7-AD0C-8B42E99A25EA}">
      <dgm:prSet/>
      <dgm:spPr/>
      <dgm:t>
        <a:bodyPr/>
        <a:lstStyle/>
        <a:p>
          <a:endParaRPr lang="en-US"/>
        </a:p>
      </dgm:t>
    </dgm:pt>
    <dgm:pt modelId="{E42DC108-2A8F-4BD0-8306-0DE817FBE484}">
      <dgm:prSet custT="1"/>
      <dgm:spPr/>
      <dgm:t>
        <a:bodyPr/>
        <a:lstStyle/>
        <a:p>
          <a:r>
            <a:rPr lang="en-US" sz="2000" dirty="0" smtClean="0"/>
            <a:t>The significance of the project within the student’s field and beyond</a:t>
          </a:r>
          <a:endParaRPr lang="en-US" sz="2000" dirty="0"/>
        </a:p>
      </dgm:t>
    </dgm:pt>
    <dgm:pt modelId="{D33E06FE-12FC-4B3C-9645-955EA44B9BAA}" type="parTrans" cxnId="{F29E2C18-32B0-467A-837C-F3A3F35F7B7F}">
      <dgm:prSet/>
      <dgm:spPr/>
      <dgm:t>
        <a:bodyPr/>
        <a:lstStyle/>
        <a:p>
          <a:endParaRPr lang="en-US"/>
        </a:p>
      </dgm:t>
    </dgm:pt>
    <dgm:pt modelId="{F17C9029-AE83-41CC-B0B6-7AC82A41946E}" type="sibTrans" cxnId="{F29E2C18-32B0-467A-837C-F3A3F35F7B7F}">
      <dgm:prSet/>
      <dgm:spPr/>
      <dgm:t>
        <a:bodyPr/>
        <a:lstStyle/>
        <a:p>
          <a:endParaRPr lang="en-US"/>
        </a:p>
      </dgm:t>
    </dgm:pt>
    <dgm:pt modelId="{02C8AF1C-8631-497A-B364-BF8EA2D9ABB6}">
      <dgm:prSet custT="1"/>
      <dgm:spPr/>
      <dgm:t>
        <a:bodyPr/>
        <a:lstStyle/>
        <a:p>
          <a:r>
            <a:rPr lang="en-US" sz="2000" dirty="0" smtClean="0"/>
            <a:t>The student’s preparedness to undertake the project </a:t>
          </a:r>
          <a:endParaRPr lang="en-US" sz="2000" dirty="0"/>
        </a:p>
      </dgm:t>
    </dgm:pt>
    <dgm:pt modelId="{1AEEE90F-B23F-43A6-A28B-361C169EB38A}" type="parTrans" cxnId="{297BAE02-4763-4515-81C8-9E3ED0B80E76}">
      <dgm:prSet/>
      <dgm:spPr/>
      <dgm:t>
        <a:bodyPr/>
        <a:lstStyle/>
        <a:p>
          <a:endParaRPr lang="en-US"/>
        </a:p>
      </dgm:t>
    </dgm:pt>
    <dgm:pt modelId="{DE59EAE9-DD6F-415C-A6CB-09D8F1C25943}" type="sibTrans" cxnId="{297BAE02-4763-4515-81C8-9E3ED0B80E76}">
      <dgm:prSet/>
      <dgm:spPr/>
      <dgm:t>
        <a:bodyPr/>
        <a:lstStyle/>
        <a:p>
          <a:endParaRPr lang="en-US"/>
        </a:p>
      </dgm:t>
    </dgm:pt>
    <dgm:pt modelId="{3F5AFF54-E77A-4FE7-8D80-72E1FD7AB257}">
      <dgm:prSet custT="1"/>
      <dgm:spPr/>
      <dgm:t>
        <a:bodyPr/>
        <a:lstStyle/>
        <a:p>
          <a:r>
            <a:rPr lang="en-US" sz="2000" dirty="0" smtClean="0"/>
            <a:t>The feasibility of the project</a:t>
          </a:r>
          <a:endParaRPr lang="en-US" sz="2000" dirty="0"/>
        </a:p>
      </dgm:t>
    </dgm:pt>
    <dgm:pt modelId="{81FB43E7-4529-4A95-89F7-3F8BA4242C11}" type="parTrans" cxnId="{B205F6E5-1953-46A9-988A-6543C0CE51C9}">
      <dgm:prSet/>
      <dgm:spPr/>
      <dgm:t>
        <a:bodyPr/>
        <a:lstStyle/>
        <a:p>
          <a:endParaRPr lang="en-US"/>
        </a:p>
      </dgm:t>
    </dgm:pt>
    <dgm:pt modelId="{B3B8B217-EE96-4361-9209-14FDE8654525}" type="sibTrans" cxnId="{B205F6E5-1953-46A9-988A-6543C0CE51C9}">
      <dgm:prSet/>
      <dgm:spPr/>
      <dgm:t>
        <a:bodyPr/>
        <a:lstStyle/>
        <a:p>
          <a:endParaRPr lang="en-US"/>
        </a:p>
      </dgm:t>
    </dgm:pt>
    <dgm:pt modelId="{9FD624F4-5A7D-43D8-BE7B-FF48DAEFE3F8}">
      <dgm:prSet custT="1"/>
      <dgm:spPr/>
      <dgm:t>
        <a:bodyPr/>
        <a:lstStyle/>
        <a:p>
          <a:r>
            <a:rPr lang="en-US" sz="2400" dirty="0" smtClean="0"/>
            <a:t>The best letters will discuss:</a:t>
          </a:r>
          <a:endParaRPr lang="en-US" sz="2400" dirty="0"/>
        </a:p>
      </dgm:t>
    </dgm:pt>
    <dgm:pt modelId="{F0E94848-B61A-43A8-AE74-F56AD4ECD982}" type="parTrans" cxnId="{132A53C5-4712-47AD-8201-2F0A3EC31522}">
      <dgm:prSet/>
      <dgm:spPr/>
      <dgm:t>
        <a:bodyPr/>
        <a:lstStyle/>
        <a:p>
          <a:endParaRPr lang="en-US"/>
        </a:p>
      </dgm:t>
    </dgm:pt>
    <dgm:pt modelId="{AC61F5DC-CDB2-4C8B-A3EE-E9B1A0677B3B}" type="sibTrans" cxnId="{132A53C5-4712-47AD-8201-2F0A3EC31522}">
      <dgm:prSet/>
      <dgm:spPr/>
      <dgm:t>
        <a:bodyPr/>
        <a:lstStyle/>
        <a:p>
          <a:endParaRPr lang="en-US"/>
        </a:p>
      </dgm:t>
    </dgm:pt>
    <dgm:pt modelId="{C62E9A01-1CCD-4B52-B775-9709A2607D7D}">
      <dgm:prSet phldrT="[Text]" custT="1"/>
      <dgm:spPr/>
      <dgm:t>
        <a:bodyPr/>
        <a:lstStyle/>
        <a:p>
          <a:r>
            <a:rPr lang="en-US" sz="2400" dirty="0" smtClean="0"/>
            <a:t>Provide your referees with a copy of your materials and the agency guidelines.</a:t>
          </a:r>
          <a:endParaRPr lang="en-US" sz="2400" dirty="0"/>
        </a:p>
      </dgm:t>
    </dgm:pt>
    <dgm:pt modelId="{6902B0E9-B3B2-46AD-8797-3B1CB254A0D0}" type="parTrans" cxnId="{54C9F733-8BBB-4F0D-92D9-DFA99F568B1A}">
      <dgm:prSet/>
      <dgm:spPr/>
    </dgm:pt>
    <dgm:pt modelId="{73EF673F-BF6C-4E8A-9025-5E11B8C892F7}" type="sibTrans" cxnId="{54C9F733-8BBB-4F0D-92D9-DFA99F568B1A}">
      <dgm:prSet/>
      <dgm:spPr/>
    </dgm:pt>
    <dgm:pt modelId="{C58F4979-B617-40E5-A99B-B146BDD9F3B0}" type="pres">
      <dgm:prSet presAssocID="{945885B2-408A-46D0-A1CB-A88B769E90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2EC9F-6874-4667-BF64-960F03B44090}" type="pres">
      <dgm:prSet presAssocID="{15A1F249-C3FA-4B46-8487-48E30C35F5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2F4D7-04D8-46A7-933B-7E7E5616C443}" type="pres">
      <dgm:prSet presAssocID="{C17018F3-F4B9-46C0-B8F3-E35A008C041D}" presName="spacer" presStyleCnt="0"/>
      <dgm:spPr/>
    </dgm:pt>
    <dgm:pt modelId="{53E4DC6E-BABA-4407-9DE4-ED5D03D0CB55}" type="pres">
      <dgm:prSet presAssocID="{C62E9A01-1CCD-4B52-B775-9709A2607D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84828-DF46-49A6-95E4-3AFFE0B51C27}" type="pres">
      <dgm:prSet presAssocID="{73EF673F-BF6C-4E8A-9025-5E11B8C892F7}" presName="spacer" presStyleCnt="0"/>
      <dgm:spPr/>
    </dgm:pt>
    <dgm:pt modelId="{7382A13B-F468-4292-A712-9E783A377B61}" type="pres">
      <dgm:prSet presAssocID="{9FD624F4-5A7D-43D8-BE7B-FF48DAEFE3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A8BD4-2B78-47C7-9261-D4E39E0A44F9}" type="pres">
      <dgm:prSet presAssocID="{9FD624F4-5A7D-43D8-BE7B-FF48DAEFE3F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F2FC0E-D6EA-4377-B004-9EFBAE40E745}" type="presOf" srcId="{CB634416-7EDF-46E2-9250-F08B7907B7D9}" destId="{833A8BD4-2B78-47C7-9261-D4E39E0A44F9}" srcOrd="0" destOrd="0" presId="urn:microsoft.com/office/officeart/2005/8/layout/vList2"/>
    <dgm:cxn modelId="{4A6A2C2C-04C3-434F-A2A0-24F304C8623B}" srcId="{945885B2-408A-46D0-A1CB-A88B769E90DC}" destId="{15A1F249-C3FA-4B46-8487-48E30C35F5EA}" srcOrd="0" destOrd="0" parTransId="{8166C09A-02A1-4C27-B274-71F846A1F2C6}" sibTransId="{C17018F3-F4B9-46C0-B8F3-E35A008C041D}"/>
    <dgm:cxn modelId="{132A53C5-4712-47AD-8201-2F0A3EC31522}" srcId="{945885B2-408A-46D0-A1CB-A88B769E90DC}" destId="{9FD624F4-5A7D-43D8-BE7B-FF48DAEFE3F8}" srcOrd="2" destOrd="0" parTransId="{F0E94848-B61A-43A8-AE74-F56AD4ECD982}" sibTransId="{AC61F5DC-CDB2-4C8B-A3EE-E9B1A0677B3B}"/>
    <dgm:cxn modelId="{F29E2C18-32B0-467A-837C-F3A3F35F7B7F}" srcId="{9FD624F4-5A7D-43D8-BE7B-FF48DAEFE3F8}" destId="{E42DC108-2A8F-4BD0-8306-0DE817FBE484}" srcOrd="1" destOrd="0" parTransId="{D33E06FE-12FC-4B3C-9645-955EA44B9BAA}" sibTransId="{F17C9029-AE83-41CC-B0B6-7AC82A41946E}"/>
    <dgm:cxn modelId="{B205F6E5-1953-46A9-988A-6543C0CE51C9}" srcId="{9FD624F4-5A7D-43D8-BE7B-FF48DAEFE3F8}" destId="{3F5AFF54-E77A-4FE7-8D80-72E1FD7AB257}" srcOrd="3" destOrd="0" parTransId="{81FB43E7-4529-4A95-89F7-3F8BA4242C11}" sibTransId="{B3B8B217-EE96-4361-9209-14FDE8654525}"/>
    <dgm:cxn modelId="{0DC22CF4-7AFD-4AAE-8DBA-BCB4362D55A1}" type="presOf" srcId="{3F5AFF54-E77A-4FE7-8D80-72E1FD7AB257}" destId="{833A8BD4-2B78-47C7-9261-D4E39E0A44F9}" srcOrd="0" destOrd="3" presId="urn:microsoft.com/office/officeart/2005/8/layout/vList2"/>
    <dgm:cxn modelId="{F4241A70-3334-4F7F-AF50-8E25AE9101EA}" type="presOf" srcId="{C62E9A01-1CCD-4B52-B775-9709A2607D7D}" destId="{53E4DC6E-BABA-4407-9DE4-ED5D03D0CB55}" srcOrd="0" destOrd="0" presId="urn:microsoft.com/office/officeart/2005/8/layout/vList2"/>
    <dgm:cxn modelId="{FFFBC64C-54D6-4EE1-AD3F-BB3AF673C132}" type="presOf" srcId="{E42DC108-2A8F-4BD0-8306-0DE817FBE484}" destId="{833A8BD4-2B78-47C7-9261-D4E39E0A44F9}" srcOrd="0" destOrd="1" presId="urn:microsoft.com/office/officeart/2005/8/layout/vList2"/>
    <dgm:cxn modelId="{17EE707D-FE10-4F51-B96C-531CE542AC91}" type="presOf" srcId="{15A1F249-C3FA-4B46-8487-48E30C35F5EA}" destId="{EB82EC9F-6874-4667-BF64-960F03B44090}" srcOrd="0" destOrd="0" presId="urn:microsoft.com/office/officeart/2005/8/layout/vList2"/>
    <dgm:cxn modelId="{4DAF8D08-B023-4CE7-AD0C-8B42E99A25EA}" srcId="{9FD624F4-5A7D-43D8-BE7B-FF48DAEFE3F8}" destId="{CB634416-7EDF-46E2-9250-F08B7907B7D9}" srcOrd="0" destOrd="0" parTransId="{F633EBD2-E534-4BD6-9D7F-DFFDDDEC8469}" sibTransId="{4BA2FBCF-847C-41FD-A4CB-948435329513}"/>
    <dgm:cxn modelId="{A99F331F-3A6E-40DB-B7F6-9B4A76E11418}" type="presOf" srcId="{02C8AF1C-8631-497A-B364-BF8EA2D9ABB6}" destId="{833A8BD4-2B78-47C7-9261-D4E39E0A44F9}" srcOrd="0" destOrd="2" presId="urn:microsoft.com/office/officeart/2005/8/layout/vList2"/>
    <dgm:cxn modelId="{2CF86874-B0D7-42D0-9DF8-B7607EF5A868}" type="presOf" srcId="{945885B2-408A-46D0-A1CB-A88B769E90DC}" destId="{C58F4979-B617-40E5-A99B-B146BDD9F3B0}" srcOrd="0" destOrd="0" presId="urn:microsoft.com/office/officeart/2005/8/layout/vList2"/>
    <dgm:cxn modelId="{297BAE02-4763-4515-81C8-9E3ED0B80E76}" srcId="{9FD624F4-5A7D-43D8-BE7B-FF48DAEFE3F8}" destId="{02C8AF1C-8631-497A-B364-BF8EA2D9ABB6}" srcOrd="2" destOrd="0" parTransId="{1AEEE90F-B23F-43A6-A28B-361C169EB38A}" sibTransId="{DE59EAE9-DD6F-415C-A6CB-09D8F1C25943}"/>
    <dgm:cxn modelId="{54C9F733-8BBB-4F0D-92D9-DFA99F568B1A}" srcId="{945885B2-408A-46D0-A1CB-A88B769E90DC}" destId="{C62E9A01-1CCD-4B52-B775-9709A2607D7D}" srcOrd="1" destOrd="0" parTransId="{6902B0E9-B3B2-46AD-8797-3B1CB254A0D0}" sibTransId="{73EF673F-BF6C-4E8A-9025-5E11B8C892F7}"/>
    <dgm:cxn modelId="{9D904DB4-4262-4085-BD24-B61DE5438362}" type="presOf" srcId="{9FD624F4-5A7D-43D8-BE7B-FF48DAEFE3F8}" destId="{7382A13B-F468-4292-A712-9E783A377B61}" srcOrd="0" destOrd="0" presId="urn:microsoft.com/office/officeart/2005/8/layout/vList2"/>
    <dgm:cxn modelId="{B28401AA-7C03-4DFC-86F3-353A48F925BA}" type="presParOf" srcId="{C58F4979-B617-40E5-A99B-B146BDD9F3B0}" destId="{EB82EC9F-6874-4667-BF64-960F03B44090}" srcOrd="0" destOrd="0" presId="urn:microsoft.com/office/officeart/2005/8/layout/vList2"/>
    <dgm:cxn modelId="{2DC75982-6434-4F92-A840-AADFBB421530}" type="presParOf" srcId="{C58F4979-B617-40E5-A99B-B146BDD9F3B0}" destId="{FE62F4D7-04D8-46A7-933B-7E7E5616C443}" srcOrd="1" destOrd="0" presId="urn:microsoft.com/office/officeart/2005/8/layout/vList2"/>
    <dgm:cxn modelId="{B9219E4A-81AA-489E-B297-7D153EAABA52}" type="presParOf" srcId="{C58F4979-B617-40E5-A99B-B146BDD9F3B0}" destId="{53E4DC6E-BABA-4407-9DE4-ED5D03D0CB55}" srcOrd="2" destOrd="0" presId="urn:microsoft.com/office/officeart/2005/8/layout/vList2"/>
    <dgm:cxn modelId="{7C2D0F2E-ECBE-45D6-ADAE-08516FC7E343}" type="presParOf" srcId="{C58F4979-B617-40E5-A99B-B146BDD9F3B0}" destId="{69884828-DF46-49A6-95E4-3AFFE0B51C27}" srcOrd="3" destOrd="0" presId="urn:microsoft.com/office/officeart/2005/8/layout/vList2"/>
    <dgm:cxn modelId="{FF77D4C1-B1E8-41BB-B09F-2EAC8FD8A201}" type="presParOf" srcId="{C58F4979-B617-40E5-A99B-B146BDD9F3B0}" destId="{7382A13B-F468-4292-A712-9E783A377B61}" srcOrd="4" destOrd="0" presId="urn:microsoft.com/office/officeart/2005/8/layout/vList2"/>
    <dgm:cxn modelId="{47B98594-16CB-482F-A2B6-FC2CD8C3E7B3}" type="presParOf" srcId="{C58F4979-B617-40E5-A99B-B146BDD9F3B0}" destId="{833A8BD4-2B78-47C7-9261-D4E39E0A44F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19820EF-5FC6-4838-9CC0-1B5B8C0E8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281AF-E17E-453F-B121-DDAEFE837002}">
      <dgm:prSet phldrT="[Text]"/>
      <dgm:spPr/>
      <dgm:t>
        <a:bodyPr/>
        <a:lstStyle/>
        <a:p>
          <a:r>
            <a:rPr lang="en-US" i="1" dirty="0" smtClean="0"/>
            <a:t>Read</a:t>
          </a:r>
          <a:r>
            <a:rPr lang="en-US" dirty="0" smtClean="0"/>
            <a:t> and </a:t>
          </a:r>
          <a:r>
            <a:rPr lang="en-US" i="1" dirty="0" smtClean="0"/>
            <a:t>follow</a:t>
          </a:r>
          <a:r>
            <a:rPr lang="en-US" dirty="0" smtClean="0"/>
            <a:t> </a:t>
          </a:r>
          <a:r>
            <a:rPr lang="en-US" i="0" dirty="0" smtClean="0"/>
            <a:t>all</a:t>
          </a:r>
          <a:r>
            <a:rPr lang="en-US" dirty="0" smtClean="0"/>
            <a:t> instructions.</a:t>
          </a:r>
          <a:endParaRPr lang="en-US" dirty="0"/>
        </a:p>
      </dgm:t>
    </dgm:pt>
    <dgm:pt modelId="{9C592654-F803-4437-9521-AC955798BB9C}" type="parTrans" cxnId="{1BD075DC-0085-4839-B986-2B9BD3E51B8D}">
      <dgm:prSet/>
      <dgm:spPr/>
      <dgm:t>
        <a:bodyPr/>
        <a:lstStyle/>
        <a:p>
          <a:endParaRPr lang="en-US"/>
        </a:p>
      </dgm:t>
    </dgm:pt>
    <dgm:pt modelId="{E727B656-2E7E-45C1-B641-5A74F389FD86}" type="sibTrans" cxnId="{1BD075DC-0085-4839-B986-2B9BD3E51B8D}">
      <dgm:prSet/>
      <dgm:spPr/>
      <dgm:t>
        <a:bodyPr/>
        <a:lstStyle/>
        <a:p>
          <a:endParaRPr lang="en-US"/>
        </a:p>
      </dgm:t>
    </dgm:pt>
    <dgm:pt modelId="{C943FC36-81E1-4929-B86D-8D99A9BC6454}">
      <dgm:prSet phldrT="[Text]"/>
      <dgm:spPr/>
      <dgm:t>
        <a:bodyPr/>
        <a:lstStyle/>
        <a:p>
          <a:r>
            <a:rPr lang="en-US" dirty="0" smtClean="0"/>
            <a:t>Don’t be afraid to contact institutions.</a:t>
          </a:r>
          <a:endParaRPr lang="en-US" dirty="0"/>
        </a:p>
      </dgm:t>
    </dgm:pt>
    <dgm:pt modelId="{A09F15F2-B7AB-4977-A738-C6026D2181B5}" type="parTrans" cxnId="{33F6229B-B643-4AD4-ACD9-D12F5AC5B87C}">
      <dgm:prSet/>
      <dgm:spPr/>
      <dgm:t>
        <a:bodyPr/>
        <a:lstStyle/>
        <a:p>
          <a:endParaRPr lang="en-US"/>
        </a:p>
      </dgm:t>
    </dgm:pt>
    <dgm:pt modelId="{67BEC5F7-85AA-495F-BB26-D0DF275B9FE8}" type="sibTrans" cxnId="{33F6229B-B643-4AD4-ACD9-D12F5AC5B87C}">
      <dgm:prSet/>
      <dgm:spPr/>
      <dgm:t>
        <a:bodyPr/>
        <a:lstStyle/>
        <a:p>
          <a:endParaRPr lang="en-US"/>
        </a:p>
      </dgm:t>
    </dgm:pt>
    <dgm:pt modelId="{09E16977-48EC-447D-94E5-60361F59A720}">
      <dgm:prSet phldrT="[Text]"/>
      <dgm:spPr/>
      <dgm:t>
        <a:bodyPr/>
        <a:lstStyle/>
        <a:p>
          <a:r>
            <a:rPr lang="en-US" dirty="0" smtClean="0"/>
            <a:t>Revise, rinse, repeat (and again).</a:t>
          </a:r>
          <a:endParaRPr lang="en-US" dirty="0"/>
        </a:p>
      </dgm:t>
    </dgm:pt>
    <dgm:pt modelId="{663EBC1D-308A-48FF-BAD3-DCAE18C7B634}" type="parTrans" cxnId="{4B132CD2-A7DD-4939-A441-6ECBC7164CF5}">
      <dgm:prSet/>
      <dgm:spPr/>
      <dgm:t>
        <a:bodyPr/>
        <a:lstStyle/>
        <a:p>
          <a:endParaRPr lang="en-US"/>
        </a:p>
      </dgm:t>
    </dgm:pt>
    <dgm:pt modelId="{8F06A6B7-F109-4B43-A936-A2C6E177FCF5}" type="sibTrans" cxnId="{4B132CD2-A7DD-4939-A441-6ECBC7164CF5}">
      <dgm:prSet/>
      <dgm:spPr/>
      <dgm:t>
        <a:bodyPr/>
        <a:lstStyle/>
        <a:p>
          <a:endParaRPr lang="en-US"/>
        </a:p>
      </dgm:t>
    </dgm:pt>
    <dgm:pt modelId="{BFFD87F5-9E96-4371-97C4-502F41EB5C07}">
      <dgm:prSet phldrT="[Text]"/>
      <dgm:spPr/>
      <dgm:t>
        <a:bodyPr/>
        <a:lstStyle/>
        <a:p>
          <a:r>
            <a:rPr lang="en-US" dirty="0" smtClean="0"/>
            <a:t>You are not alone.</a:t>
          </a:r>
          <a:endParaRPr lang="en-US" dirty="0"/>
        </a:p>
      </dgm:t>
    </dgm:pt>
    <dgm:pt modelId="{A5FEA7B0-DFF3-4EF9-A8B6-59A81E8B6572}" type="parTrans" cxnId="{C6E9A6EC-DFEA-4132-90C1-CCD7A8910142}">
      <dgm:prSet/>
      <dgm:spPr/>
      <dgm:t>
        <a:bodyPr/>
        <a:lstStyle/>
        <a:p>
          <a:endParaRPr lang="en-US"/>
        </a:p>
      </dgm:t>
    </dgm:pt>
    <dgm:pt modelId="{E83432F1-099E-480F-A146-DDDB42CD2A8E}" type="sibTrans" cxnId="{C6E9A6EC-DFEA-4132-90C1-CCD7A8910142}">
      <dgm:prSet/>
      <dgm:spPr/>
      <dgm:t>
        <a:bodyPr/>
        <a:lstStyle/>
        <a:p>
          <a:endParaRPr lang="en-US"/>
        </a:p>
      </dgm:t>
    </dgm:pt>
    <dgm:pt modelId="{3E1AA4F3-94C4-4D08-88A5-DB41B178C8C6}" type="pres">
      <dgm:prSet presAssocID="{319820EF-5FC6-4838-9CC0-1B5B8C0E8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F51A67-2194-499D-8C6E-722A3C8AF252}" type="pres">
      <dgm:prSet presAssocID="{946281AF-E17E-453F-B121-DDAEFE83700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C2A5C-3162-4457-9000-683F39D9E8C8}" type="pres">
      <dgm:prSet presAssocID="{E727B656-2E7E-45C1-B641-5A74F389FD86}" presName="spacer" presStyleCnt="0"/>
      <dgm:spPr/>
    </dgm:pt>
    <dgm:pt modelId="{63883B78-851F-41F9-B435-3C91A77FB6AE}" type="pres">
      <dgm:prSet presAssocID="{C943FC36-81E1-4929-B86D-8D99A9BC645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2C128-3B71-43E0-BA77-683202AFDB0E}" type="pres">
      <dgm:prSet presAssocID="{67BEC5F7-85AA-495F-BB26-D0DF275B9FE8}" presName="spacer" presStyleCnt="0"/>
      <dgm:spPr/>
    </dgm:pt>
    <dgm:pt modelId="{602877B8-357A-4231-A725-1DAAD2C063DC}" type="pres">
      <dgm:prSet presAssocID="{09E16977-48EC-447D-94E5-60361F59A7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3D3BA-4E75-4558-9005-73653F69A1A1}" type="pres">
      <dgm:prSet presAssocID="{8F06A6B7-F109-4B43-A936-A2C6E177FCF5}" presName="spacer" presStyleCnt="0"/>
      <dgm:spPr/>
    </dgm:pt>
    <dgm:pt modelId="{58CC2EB7-CB74-4BC6-B31D-57280FE917E8}" type="pres">
      <dgm:prSet presAssocID="{BFFD87F5-9E96-4371-97C4-502F41EB5C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6B613-89F2-4E8C-943D-11F46A90F40F}" type="presOf" srcId="{BFFD87F5-9E96-4371-97C4-502F41EB5C07}" destId="{58CC2EB7-CB74-4BC6-B31D-57280FE917E8}" srcOrd="0" destOrd="0" presId="urn:microsoft.com/office/officeart/2005/8/layout/vList2"/>
    <dgm:cxn modelId="{1BD075DC-0085-4839-B986-2B9BD3E51B8D}" srcId="{319820EF-5FC6-4838-9CC0-1B5B8C0E8E67}" destId="{946281AF-E17E-453F-B121-DDAEFE837002}" srcOrd="0" destOrd="0" parTransId="{9C592654-F803-4437-9521-AC955798BB9C}" sibTransId="{E727B656-2E7E-45C1-B641-5A74F389FD86}"/>
    <dgm:cxn modelId="{33A132B1-921B-4F04-8A47-726AD90CD0A8}" type="presOf" srcId="{946281AF-E17E-453F-B121-DDAEFE837002}" destId="{EFF51A67-2194-499D-8C6E-722A3C8AF252}" srcOrd="0" destOrd="0" presId="urn:microsoft.com/office/officeart/2005/8/layout/vList2"/>
    <dgm:cxn modelId="{A581F1EB-065F-4EFE-A4CA-A3C378348DD5}" type="presOf" srcId="{319820EF-5FC6-4838-9CC0-1B5B8C0E8E67}" destId="{3E1AA4F3-94C4-4D08-88A5-DB41B178C8C6}" srcOrd="0" destOrd="0" presId="urn:microsoft.com/office/officeart/2005/8/layout/vList2"/>
    <dgm:cxn modelId="{06BBDF8A-F73C-4B19-B585-ECF8BB8FA213}" type="presOf" srcId="{09E16977-48EC-447D-94E5-60361F59A720}" destId="{602877B8-357A-4231-A725-1DAAD2C063DC}" srcOrd="0" destOrd="0" presId="urn:microsoft.com/office/officeart/2005/8/layout/vList2"/>
    <dgm:cxn modelId="{33F6229B-B643-4AD4-ACD9-D12F5AC5B87C}" srcId="{319820EF-5FC6-4838-9CC0-1B5B8C0E8E67}" destId="{C943FC36-81E1-4929-B86D-8D99A9BC6454}" srcOrd="1" destOrd="0" parTransId="{A09F15F2-B7AB-4977-A738-C6026D2181B5}" sibTransId="{67BEC5F7-85AA-495F-BB26-D0DF275B9FE8}"/>
    <dgm:cxn modelId="{4B132CD2-A7DD-4939-A441-6ECBC7164CF5}" srcId="{319820EF-5FC6-4838-9CC0-1B5B8C0E8E67}" destId="{09E16977-48EC-447D-94E5-60361F59A720}" srcOrd="2" destOrd="0" parTransId="{663EBC1D-308A-48FF-BAD3-DCAE18C7B634}" sibTransId="{8F06A6B7-F109-4B43-A936-A2C6E177FCF5}"/>
    <dgm:cxn modelId="{81CEC817-84D0-4F83-A4BA-E2569D1E5855}" type="presOf" srcId="{C943FC36-81E1-4929-B86D-8D99A9BC6454}" destId="{63883B78-851F-41F9-B435-3C91A77FB6AE}" srcOrd="0" destOrd="0" presId="urn:microsoft.com/office/officeart/2005/8/layout/vList2"/>
    <dgm:cxn modelId="{C6E9A6EC-DFEA-4132-90C1-CCD7A8910142}" srcId="{319820EF-5FC6-4838-9CC0-1B5B8C0E8E67}" destId="{BFFD87F5-9E96-4371-97C4-502F41EB5C07}" srcOrd="3" destOrd="0" parTransId="{A5FEA7B0-DFF3-4EF9-A8B6-59A81E8B6572}" sibTransId="{E83432F1-099E-480F-A146-DDDB42CD2A8E}"/>
    <dgm:cxn modelId="{A6282B64-CEFD-4D30-B762-661D1504CF00}" type="presParOf" srcId="{3E1AA4F3-94C4-4D08-88A5-DB41B178C8C6}" destId="{EFF51A67-2194-499D-8C6E-722A3C8AF252}" srcOrd="0" destOrd="0" presId="urn:microsoft.com/office/officeart/2005/8/layout/vList2"/>
    <dgm:cxn modelId="{19FC1888-F6B4-493A-BF6A-182BFF94535C}" type="presParOf" srcId="{3E1AA4F3-94C4-4D08-88A5-DB41B178C8C6}" destId="{9E8C2A5C-3162-4457-9000-683F39D9E8C8}" srcOrd="1" destOrd="0" presId="urn:microsoft.com/office/officeart/2005/8/layout/vList2"/>
    <dgm:cxn modelId="{E92C7423-CAFC-4C8E-BB9F-313C0A1527FB}" type="presParOf" srcId="{3E1AA4F3-94C4-4D08-88A5-DB41B178C8C6}" destId="{63883B78-851F-41F9-B435-3C91A77FB6AE}" srcOrd="2" destOrd="0" presId="urn:microsoft.com/office/officeart/2005/8/layout/vList2"/>
    <dgm:cxn modelId="{B4CCC1FC-5BD5-4F9B-A139-6BC266C463A4}" type="presParOf" srcId="{3E1AA4F3-94C4-4D08-88A5-DB41B178C8C6}" destId="{03B2C128-3B71-43E0-BA77-683202AFDB0E}" srcOrd="3" destOrd="0" presId="urn:microsoft.com/office/officeart/2005/8/layout/vList2"/>
    <dgm:cxn modelId="{8D1EDA69-524C-4DD2-B66D-A9F28DC4AB81}" type="presParOf" srcId="{3E1AA4F3-94C4-4D08-88A5-DB41B178C8C6}" destId="{602877B8-357A-4231-A725-1DAAD2C063DC}" srcOrd="4" destOrd="0" presId="urn:microsoft.com/office/officeart/2005/8/layout/vList2"/>
    <dgm:cxn modelId="{DB3E5D5B-4ADA-448E-9339-530D192DA2E6}" type="presParOf" srcId="{3E1AA4F3-94C4-4D08-88A5-DB41B178C8C6}" destId="{6043D3BA-4E75-4558-9005-73653F69A1A1}" srcOrd="5" destOrd="0" presId="urn:microsoft.com/office/officeart/2005/8/layout/vList2"/>
    <dgm:cxn modelId="{C0740506-E35A-4695-A48E-A07C9B0BC571}" type="presParOf" srcId="{3E1AA4F3-94C4-4D08-88A5-DB41B178C8C6}" destId="{58CC2EB7-CB74-4BC6-B31D-57280FE917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596D18-F9A6-4A55-B8A9-EDAFF71DEB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820F6C-9CFD-444C-9E0A-1E6F54F43CF9}">
      <dgm:prSet phldrT="[Text]" custT="1"/>
      <dgm:spPr/>
      <dgm:t>
        <a:bodyPr/>
        <a:lstStyle/>
        <a:p>
          <a:r>
            <a:rPr lang="en-US" sz="2400" dirty="0" smtClean="0"/>
            <a:t>Office of Grants and Fellowships	</a:t>
          </a:r>
          <a:endParaRPr lang="en-US" sz="2400" dirty="0"/>
        </a:p>
      </dgm:t>
    </dgm:pt>
    <dgm:pt modelId="{B3C82EAA-8114-4B5A-8010-957A4F76BB96}" type="parTrans" cxnId="{FEF71CBB-B892-4927-96C5-5069BD5C63AD}">
      <dgm:prSet/>
      <dgm:spPr/>
      <dgm:t>
        <a:bodyPr/>
        <a:lstStyle/>
        <a:p>
          <a:endParaRPr lang="en-US"/>
        </a:p>
      </dgm:t>
    </dgm:pt>
    <dgm:pt modelId="{9E2E0D24-F931-4C59-B080-CC870718131C}" type="sibTrans" cxnId="{FEF71CBB-B892-4927-96C5-5069BD5C63AD}">
      <dgm:prSet/>
      <dgm:spPr/>
      <dgm:t>
        <a:bodyPr/>
        <a:lstStyle/>
        <a:p>
          <a:endParaRPr lang="en-US"/>
        </a:p>
      </dgm:t>
    </dgm:pt>
    <dgm:pt modelId="{1527820B-E94C-4372-8093-0B511FAF98C1}">
      <dgm:prSet phldrT="[Text]" custT="1"/>
      <dgm:spPr/>
      <dgm:t>
        <a:bodyPr/>
        <a:lstStyle/>
        <a:p>
          <a:r>
            <a:rPr lang="en-US" sz="2400" dirty="0" smtClean="0"/>
            <a:t>Mike Westrate (mwestrat@nd.edu)</a:t>
          </a:r>
          <a:endParaRPr lang="en-US" sz="2400" dirty="0"/>
        </a:p>
      </dgm:t>
    </dgm:pt>
    <dgm:pt modelId="{017E325C-9591-4E64-9032-405419F9213B}" type="parTrans" cxnId="{7EFB10FE-7CBF-4C3C-A509-C1740166B376}">
      <dgm:prSet/>
      <dgm:spPr/>
      <dgm:t>
        <a:bodyPr/>
        <a:lstStyle/>
        <a:p>
          <a:endParaRPr lang="en-US"/>
        </a:p>
      </dgm:t>
    </dgm:pt>
    <dgm:pt modelId="{49A0C575-4BDF-4593-B1BE-D46E01FBCB25}" type="sibTrans" cxnId="{7EFB10FE-7CBF-4C3C-A509-C1740166B376}">
      <dgm:prSet/>
      <dgm:spPr/>
      <dgm:t>
        <a:bodyPr/>
        <a:lstStyle/>
        <a:p>
          <a:endParaRPr lang="en-US"/>
        </a:p>
      </dgm:t>
    </dgm:pt>
    <dgm:pt modelId="{77C7CD4F-65B3-4B2F-A28E-729051403789}">
      <dgm:prSet phldrT="[Text]" custT="1"/>
      <dgm:spPr/>
      <dgm:t>
        <a:bodyPr/>
        <a:lstStyle/>
        <a:p>
          <a:r>
            <a:rPr lang="en-US" sz="2400" dirty="0" smtClean="0"/>
            <a:t>University Writing Program</a:t>
          </a:r>
          <a:endParaRPr lang="en-US" sz="2400" dirty="0"/>
        </a:p>
      </dgm:t>
    </dgm:pt>
    <dgm:pt modelId="{650E86FB-8AE3-4FA5-9736-DB185497C790}" type="parTrans" cxnId="{5341C37E-2BA8-4259-B4AE-5E376088572F}">
      <dgm:prSet/>
      <dgm:spPr/>
      <dgm:t>
        <a:bodyPr/>
        <a:lstStyle/>
        <a:p>
          <a:endParaRPr lang="en-US"/>
        </a:p>
      </dgm:t>
    </dgm:pt>
    <dgm:pt modelId="{5D844654-AB1C-4903-9053-AE3157F5E055}" type="sibTrans" cxnId="{5341C37E-2BA8-4259-B4AE-5E376088572F}">
      <dgm:prSet/>
      <dgm:spPr/>
      <dgm:t>
        <a:bodyPr/>
        <a:lstStyle/>
        <a:p>
          <a:endParaRPr lang="en-US"/>
        </a:p>
      </dgm:t>
    </dgm:pt>
    <dgm:pt modelId="{1562E81A-9930-4674-9522-CAC41F4CE69D}">
      <dgm:prSet phldrT="[Text]" custT="1"/>
      <dgm:spPr/>
      <dgm:t>
        <a:bodyPr/>
        <a:lstStyle/>
        <a:p>
          <a:r>
            <a:rPr lang="en-US" sz="2400" dirty="0" smtClean="0"/>
            <a:t>writingcenter.nd.edu</a:t>
          </a:r>
          <a:endParaRPr lang="en-US" sz="2400" dirty="0"/>
        </a:p>
      </dgm:t>
    </dgm:pt>
    <dgm:pt modelId="{548A1E08-8396-49C8-942E-BE36CC6DD135}" type="parTrans" cxnId="{01623C6E-BD56-42B5-A4D9-4E29BE548257}">
      <dgm:prSet/>
      <dgm:spPr/>
      <dgm:t>
        <a:bodyPr/>
        <a:lstStyle/>
        <a:p>
          <a:endParaRPr lang="en-US"/>
        </a:p>
      </dgm:t>
    </dgm:pt>
    <dgm:pt modelId="{7EEF5107-7353-4CC5-AFE6-3F6C2F3FB314}" type="sibTrans" cxnId="{01623C6E-BD56-42B5-A4D9-4E29BE548257}">
      <dgm:prSet/>
      <dgm:spPr/>
      <dgm:t>
        <a:bodyPr/>
        <a:lstStyle/>
        <a:p>
          <a:endParaRPr lang="en-US"/>
        </a:p>
      </dgm:t>
    </dgm:pt>
    <dgm:pt modelId="{AB5EADB3-04B9-446E-84C0-425DD28F17A4}">
      <dgm:prSet phldrT="[Text]" custT="1"/>
      <dgm:spPr/>
      <dgm:t>
        <a:bodyPr/>
        <a:lstStyle/>
        <a:p>
          <a:r>
            <a:rPr lang="en-US" sz="2400" dirty="0" smtClean="0"/>
            <a:t>cslc.nd.edu/</a:t>
          </a:r>
          <a:r>
            <a:rPr lang="en-US" sz="2400" dirty="0" err="1" smtClean="0"/>
            <a:t>eap</a:t>
          </a:r>
          <a:endParaRPr lang="en-US" sz="2400" dirty="0"/>
        </a:p>
      </dgm:t>
    </dgm:pt>
    <dgm:pt modelId="{25D9BD79-05EB-49C7-AEF5-90FD8F9D75B6}">
      <dgm:prSet phldrT="[Text]" custT="1"/>
      <dgm:spPr/>
      <dgm:t>
        <a:bodyPr/>
        <a:lstStyle/>
        <a:p>
          <a:r>
            <a:rPr lang="en-US" sz="2400" dirty="0" smtClean="0"/>
            <a:t>English for Academic Purposes Program</a:t>
          </a:r>
          <a:endParaRPr lang="en-US" sz="2400" dirty="0"/>
        </a:p>
      </dgm:t>
    </dgm:pt>
    <dgm:pt modelId="{BA11B894-EC8A-42AE-AB9F-6CDA5932F863}" type="sibTrans" cxnId="{C9962B40-04CC-415E-87C8-CAA8AF4A85E9}">
      <dgm:prSet/>
      <dgm:spPr/>
      <dgm:t>
        <a:bodyPr/>
        <a:lstStyle/>
        <a:p>
          <a:endParaRPr lang="en-US"/>
        </a:p>
      </dgm:t>
    </dgm:pt>
    <dgm:pt modelId="{F586DF61-EB91-4649-8C90-D12F28468837}" type="parTrans" cxnId="{C9962B40-04CC-415E-87C8-CAA8AF4A85E9}">
      <dgm:prSet/>
      <dgm:spPr/>
      <dgm:t>
        <a:bodyPr/>
        <a:lstStyle/>
        <a:p>
          <a:endParaRPr lang="en-US"/>
        </a:p>
      </dgm:t>
    </dgm:pt>
    <dgm:pt modelId="{980242D9-9731-455D-9914-5C0E5C6A56D8}" type="sibTrans" cxnId="{7FC72412-2609-40AF-9D53-040512DBCB43}">
      <dgm:prSet/>
      <dgm:spPr/>
      <dgm:t>
        <a:bodyPr/>
        <a:lstStyle/>
        <a:p>
          <a:endParaRPr lang="en-US"/>
        </a:p>
      </dgm:t>
    </dgm:pt>
    <dgm:pt modelId="{CFA0A449-A4FE-403F-BB86-19F6BEBA6311}" type="parTrans" cxnId="{7FC72412-2609-40AF-9D53-040512DBCB43}">
      <dgm:prSet/>
      <dgm:spPr/>
      <dgm:t>
        <a:bodyPr/>
        <a:lstStyle/>
        <a:p>
          <a:endParaRPr lang="en-US"/>
        </a:p>
      </dgm:t>
    </dgm:pt>
    <dgm:pt modelId="{AEEFC668-DD31-4339-AB93-D5DD07E1BA1E}" type="pres">
      <dgm:prSet presAssocID="{20596D18-F9A6-4A55-B8A9-EDAFF71DEB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C2FDA5-EE07-4415-B52C-263F4582A31F}" type="pres">
      <dgm:prSet presAssocID="{FE820F6C-9CFD-444C-9E0A-1E6F54F43CF9}" presName="parentLin" presStyleCnt="0"/>
      <dgm:spPr/>
    </dgm:pt>
    <dgm:pt modelId="{4871B8E2-9ABE-43E0-A182-1CCB09332A46}" type="pres">
      <dgm:prSet presAssocID="{FE820F6C-9CFD-444C-9E0A-1E6F54F43CF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C5D23EC-3154-4A3A-8735-1FC4FBEE8FAB}" type="pres">
      <dgm:prSet presAssocID="{FE820F6C-9CFD-444C-9E0A-1E6F54F43C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CB3B7-DD59-4B1F-A2AB-4B6EE3574807}" type="pres">
      <dgm:prSet presAssocID="{FE820F6C-9CFD-444C-9E0A-1E6F54F43CF9}" presName="negativeSpace" presStyleCnt="0"/>
      <dgm:spPr/>
    </dgm:pt>
    <dgm:pt modelId="{12E71BD1-3567-4050-9CCD-19D9B0E1842B}" type="pres">
      <dgm:prSet presAssocID="{FE820F6C-9CFD-444C-9E0A-1E6F54F43CF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82B98-7BC3-4B2E-8A30-FDA872B58CD7}" type="pres">
      <dgm:prSet presAssocID="{9E2E0D24-F931-4C59-B080-CC870718131C}" presName="spaceBetweenRectangles" presStyleCnt="0"/>
      <dgm:spPr/>
    </dgm:pt>
    <dgm:pt modelId="{0BC862CE-F8E0-4C0B-AE73-959560B59B46}" type="pres">
      <dgm:prSet presAssocID="{77C7CD4F-65B3-4B2F-A28E-729051403789}" presName="parentLin" presStyleCnt="0"/>
      <dgm:spPr/>
    </dgm:pt>
    <dgm:pt modelId="{3C55F664-DB3E-48DF-BA07-6C4765036681}" type="pres">
      <dgm:prSet presAssocID="{77C7CD4F-65B3-4B2F-A28E-72905140378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CEDA0B7-6F36-4996-A930-74A6C4866E46}" type="pres">
      <dgm:prSet presAssocID="{77C7CD4F-65B3-4B2F-A28E-7290514037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93F76-FCCB-4871-A443-6856ECAA4763}" type="pres">
      <dgm:prSet presAssocID="{77C7CD4F-65B3-4B2F-A28E-729051403789}" presName="negativeSpace" presStyleCnt="0"/>
      <dgm:spPr/>
    </dgm:pt>
    <dgm:pt modelId="{B0CED064-1BFF-4AAE-B2DD-EEC1D00A349D}" type="pres">
      <dgm:prSet presAssocID="{77C7CD4F-65B3-4B2F-A28E-72905140378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7ADB0-C94B-4BE2-87FD-06D459F58DDF}" type="pres">
      <dgm:prSet presAssocID="{5D844654-AB1C-4903-9053-AE3157F5E055}" presName="spaceBetweenRectangles" presStyleCnt="0"/>
      <dgm:spPr/>
    </dgm:pt>
    <dgm:pt modelId="{9D387143-4CBF-453B-AFF9-A579CC8A1651}" type="pres">
      <dgm:prSet presAssocID="{25D9BD79-05EB-49C7-AEF5-90FD8F9D75B6}" presName="parentLin" presStyleCnt="0"/>
      <dgm:spPr/>
    </dgm:pt>
    <dgm:pt modelId="{B235EAF3-5795-4CC2-905F-25AB697634DB}" type="pres">
      <dgm:prSet presAssocID="{25D9BD79-05EB-49C7-AEF5-90FD8F9D75B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7F523C5-FE9D-4CA7-90A8-DBBCA3CD7F3B}" type="pres">
      <dgm:prSet presAssocID="{25D9BD79-05EB-49C7-AEF5-90FD8F9D75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1FB46-F5EA-4276-9EEB-8C41599C8B6D}" type="pres">
      <dgm:prSet presAssocID="{25D9BD79-05EB-49C7-AEF5-90FD8F9D75B6}" presName="negativeSpace" presStyleCnt="0"/>
      <dgm:spPr/>
    </dgm:pt>
    <dgm:pt modelId="{40A2B448-7469-417E-9709-1CDC6D8D84AB}" type="pres">
      <dgm:prSet presAssocID="{25D9BD79-05EB-49C7-AEF5-90FD8F9D75B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B182FC-D0AD-488E-A1E6-7A773CAB3FF1}" type="presOf" srcId="{25D9BD79-05EB-49C7-AEF5-90FD8F9D75B6}" destId="{47F523C5-FE9D-4CA7-90A8-DBBCA3CD7F3B}" srcOrd="1" destOrd="0" presId="urn:microsoft.com/office/officeart/2005/8/layout/list1"/>
    <dgm:cxn modelId="{C35B92A2-8747-4501-B3F6-FEE68424900A}" type="presOf" srcId="{25D9BD79-05EB-49C7-AEF5-90FD8F9D75B6}" destId="{B235EAF3-5795-4CC2-905F-25AB697634DB}" srcOrd="0" destOrd="0" presId="urn:microsoft.com/office/officeart/2005/8/layout/list1"/>
    <dgm:cxn modelId="{B63913CB-076E-465F-A2D9-A024452DB5FA}" type="presOf" srcId="{AB5EADB3-04B9-446E-84C0-425DD28F17A4}" destId="{40A2B448-7469-417E-9709-1CDC6D8D84AB}" srcOrd="0" destOrd="0" presId="urn:microsoft.com/office/officeart/2005/8/layout/list1"/>
    <dgm:cxn modelId="{C9962B40-04CC-415E-87C8-CAA8AF4A85E9}" srcId="{20596D18-F9A6-4A55-B8A9-EDAFF71DEB16}" destId="{25D9BD79-05EB-49C7-AEF5-90FD8F9D75B6}" srcOrd="2" destOrd="0" parTransId="{F586DF61-EB91-4649-8C90-D12F28468837}" sibTransId="{BA11B894-EC8A-42AE-AB9F-6CDA5932F863}"/>
    <dgm:cxn modelId="{7FC72412-2609-40AF-9D53-040512DBCB43}" srcId="{25D9BD79-05EB-49C7-AEF5-90FD8F9D75B6}" destId="{AB5EADB3-04B9-446E-84C0-425DD28F17A4}" srcOrd="0" destOrd="0" parTransId="{CFA0A449-A4FE-403F-BB86-19F6BEBA6311}" sibTransId="{980242D9-9731-455D-9914-5C0E5C6A56D8}"/>
    <dgm:cxn modelId="{FEF71CBB-B892-4927-96C5-5069BD5C63AD}" srcId="{20596D18-F9A6-4A55-B8A9-EDAFF71DEB16}" destId="{FE820F6C-9CFD-444C-9E0A-1E6F54F43CF9}" srcOrd="0" destOrd="0" parTransId="{B3C82EAA-8114-4B5A-8010-957A4F76BB96}" sibTransId="{9E2E0D24-F931-4C59-B080-CC870718131C}"/>
    <dgm:cxn modelId="{F75A9064-524E-41EA-9D94-F1A4BE50F388}" type="presOf" srcId="{77C7CD4F-65B3-4B2F-A28E-729051403789}" destId="{CCEDA0B7-6F36-4996-A930-74A6C4866E46}" srcOrd="1" destOrd="0" presId="urn:microsoft.com/office/officeart/2005/8/layout/list1"/>
    <dgm:cxn modelId="{7EFB10FE-7CBF-4C3C-A509-C1740166B376}" srcId="{FE820F6C-9CFD-444C-9E0A-1E6F54F43CF9}" destId="{1527820B-E94C-4372-8093-0B511FAF98C1}" srcOrd="0" destOrd="0" parTransId="{017E325C-9591-4E64-9032-405419F9213B}" sibTransId="{49A0C575-4BDF-4593-B1BE-D46E01FBCB25}"/>
    <dgm:cxn modelId="{A105AF46-7C91-4CCF-BC95-F7BCAE396CA3}" type="presOf" srcId="{20596D18-F9A6-4A55-B8A9-EDAFF71DEB16}" destId="{AEEFC668-DD31-4339-AB93-D5DD07E1BA1E}" srcOrd="0" destOrd="0" presId="urn:microsoft.com/office/officeart/2005/8/layout/list1"/>
    <dgm:cxn modelId="{538268B8-28A5-4A1D-9449-7E164BCB9879}" type="presOf" srcId="{FE820F6C-9CFD-444C-9E0A-1E6F54F43CF9}" destId="{4871B8E2-9ABE-43E0-A182-1CCB09332A46}" srcOrd="0" destOrd="0" presId="urn:microsoft.com/office/officeart/2005/8/layout/list1"/>
    <dgm:cxn modelId="{E14BAF93-6185-41D5-951E-CFEA3CACDCEC}" type="presOf" srcId="{77C7CD4F-65B3-4B2F-A28E-729051403789}" destId="{3C55F664-DB3E-48DF-BA07-6C4765036681}" srcOrd="0" destOrd="0" presId="urn:microsoft.com/office/officeart/2005/8/layout/list1"/>
    <dgm:cxn modelId="{01623C6E-BD56-42B5-A4D9-4E29BE548257}" srcId="{77C7CD4F-65B3-4B2F-A28E-729051403789}" destId="{1562E81A-9930-4674-9522-CAC41F4CE69D}" srcOrd="0" destOrd="0" parTransId="{548A1E08-8396-49C8-942E-BE36CC6DD135}" sibTransId="{7EEF5107-7353-4CC5-AFE6-3F6C2F3FB314}"/>
    <dgm:cxn modelId="{6DA514EA-6085-460E-83BE-0D75BA9487A7}" type="presOf" srcId="{1527820B-E94C-4372-8093-0B511FAF98C1}" destId="{12E71BD1-3567-4050-9CCD-19D9B0E1842B}" srcOrd="0" destOrd="0" presId="urn:microsoft.com/office/officeart/2005/8/layout/list1"/>
    <dgm:cxn modelId="{5341C37E-2BA8-4259-B4AE-5E376088572F}" srcId="{20596D18-F9A6-4A55-B8A9-EDAFF71DEB16}" destId="{77C7CD4F-65B3-4B2F-A28E-729051403789}" srcOrd="1" destOrd="0" parTransId="{650E86FB-8AE3-4FA5-9736-DB185497C790}" sibTransId="{5D844654-AB1C-4903-9053-AE3157F5E055}"/>
    <dgm:cxn modelId="{6B671386-D8A6-48D7-9C90-247EF565E14E}" type="presOf" srcId="{1562E81A-9930-4674-9522-CAC41F4CE69D}" destId="{B0CED064-1BFF-4AAE-B2DD-EEC1D00A349D}" srcOrd="0" destOrd="0" presId="urn:microsoft.com/office/officeart/2005/8/layout/list1"/>
    <dgm:cxn modelId="{2C5587AA-4F90-41CD-9531-07492309D844}" type="presOf" srcId="{FE820F6C-9CFD-444C-9E0A-1E6F54F43CF9}" destId="{DC5D23EC-3154-4A3A-8735-1FC4FBEE8FAB}" srcOrd="1" destOrd="0" presId="urn:microsoft.com/office/officeart/2005/8/layout/list1"/>
    <dgm:cxn modelId="{FEAED676-F9CA-427D-A40B-FB412C927D30}" type="presParOf" srcId="{AEEFC668-DD31-4339-AB93-D5DD07E1BA1E}" destId="{B4C2FDA5-EE07-4415-B52C-263F4582A31F}" srcOrd="0" destOrd="0" presId="urn:microsoft.com/office/officeart/2005/8/layout/list1"/>
    <dgm:cxn modelId="{EBB72059-A415-4377-9EAD-26AC48E4598E}" type="presParOf" srcId="{B4C2FDA5-EE07-4415-B52C-263F4582A31F}" destId="{4871B8E2-9ABE-43E0-A182-1CCB09332A46}" srcOrd="0" destOrd="0" presId="urn:microsoft.com/office/officeart/2005/8/layout/list1"/>
    <dgm:cxn modelId="{1DD653FA-6407-45D9-A573-53EBB8F68CC0}" type="presParOf" srcId="{B4C2FDA5-EE07-4415-B52C-263F4582A31F}" destId="{DC5D23EC-3154-4A3A-8735-1FC4FBEE8FAB}" srcOrd="1" destOrd="0" presId="urn:microsoft.com/office/officeart/2005/8/layout/list1"/>
    <dgm:cxn modelId="{C8884452-E72A-4C82-8001-90EEF677C680}" type="presParOf" srcId="{AEEFC668-DD31-4339-AB93-D5DD07E1BA1E}" destId="{B7FCB3B7-DD59-4B1F-A2AB-4B6EE3574807}" srcOrd="1" destOrd="0" presId="urn:microsoft.com/office/officeart/2005/8/layout/list1"/>
    <dgm:cxn modelId="{58511595-A0C7-435C-93A5-146A85E1038F}" type="presParOf" srcId="{AEEFC668-DD31-4339-AB93-D5DD07E1BA1E}" destId="{12E71BD1-3567-4050-9CCD-19D9B0E1842B}" srcOrd="2" destOrd="0" presId="urn:microsoft.com/office/officeart/2005/8/layout/list1"/>
    <dgm:cxn modelId="{344820CF-ED6A-4483-B38A-57AD626502AB}" type="presParOf" srcId="{AEEFC668-DD31-4339-AB93-D5DD07E1BA1E}" destId="{A7E82B98-7BC3-4B2E-8A30-FDA872B58CD7}" srcOrd="3" destOrd="0" presId="urn:microsoft.com/office/officeart/2005/8/layout/list1"/>
    <dgm:cxn modelId="{E119F975-D7E5-4F0D-A385-AE74081978AA}" type="presParOf" srcId="{AEEFC668-DD31-4339-AB93-D5DD07E1BA1E}" destId="{0BC862CE-F8E0-4C0B-AE73-959560B59B46}" srcOrd="4" destOrd="0" presId="urn:microsoft.com/office/officeart/2005/8/layout/list1"/>
    <dgm:cxn modelId="{6620CE04-DCAF-430D-B69D-A57D22A843F2}" type="presParOf" srcId="{0BC862CE-F8E0-4C0B-AE73-959560B59B46}" destId="{3C55F664-DB3E-48DF-BA07-6C4765036681}" srcOrd="0" destOrd="0" presId="urn:microsoft.com/office/officeart/2005/8/layout/list1"/>
    <dgm:cxn modelId="{BF86B080-3E94-4611-9D8E-4645725F9A37}" type="presParOf" srcId="{0BC862CE-F8E0-4C0B-AE73-959560B59B46}" destId="{CCEDA0B7-6F36-4996-A930-74A6C4866E46}" srcOrd="1" destOrd="0" presId="urn:microsoft.com/office/officeart/2005/8/layout/list1"/>
    <dgm:cxn modelId="{F5BC563E-43E0-4314-B9A7-5F1B2D24979B}" type="presParOf" srcId="{AEEFC668-DD31-4339-AB93-D5DD07E1BA1E}" destId="{1E693F76-FCCB-4871-A443-6856ECAA4763}" srcOrd="5" destOrd="0" presId="urn:microsoft.com/office/officeart/2005/8/layout/list1"/>
    <dgm:cxn modelId="{3017BAF5-639C-45B1-BB21-A6952910B997}" type="presParOf" srcId="{AEEFC668-DD31-4339-AB93-D5DD07E1BA1E}" destId="{B0CED064-1BFF-4AAE-B2DD-EEC1D00A349D}" srcOrd="6" destOrd="0" presId="urn:microsoft.com/office/officeart/2005/8/layout/list1"/>
    <dgm:cxn modelId="{984CF321-CA78-46BA-9C8B-CC10087E056F}" type="presParOf" srcId="{AEEFC668-DD31-4339-AB93-D5DD07E1BA1E}" destId="{3157ADB0-C94B-4BE2-87FD-06D459F58DDF}" srcOrd="7" destOrd="0" presId="urn:microsoft.com/office/officeart/2005/8/layout/list1"/>
    <dgm:cxn modelId="{03BED1A2-84B2-42F0-B5BC-77B570FF091E}" type="presParOf" srcId="{AEEFC668-DD31-4339-AB93-D5DD07E1BA1E}" destId="{9D387143-4CBF-453B-AFF9-A579CC8A1651}" srcOrd="8" destOrd="0" presId="urn:microsoft.com/office/officeart/2005/8/layout/list1"/>
    <dgm:cxn modelId="{9E950836-E527-4BD2-AB3A-B7CF69ED6285}" type="presParOf" srcId="{9D387143-4CBF-453B-AFF9-A579CC8A1651}" destId="{B235EAF3-5795-4CC2-905F-25AB697634DB}" srcOrd="0" destOrd="0" presId="urn:microsoft.com/office/officeart/2005/8/layout/list1"/>
    <dgm:cxn modelId="{A5908BB9-99BF-4222-ADAC-59A9B94B1657}" type="presParOf" srcId="{9D387143-4CBF-453B-AFF9-A579CC8A1651}" destId="{47F523C5-FE9D-4CA7-90A8-DBBCA3CD7F3B}" srcOrd="1" destOrd="0" presId="urn:microsoft.com/office/officeart/2005/8/layout/list1"/>
    <dgm:cxn modelId="{6B95F666-A760-4978-8338-0A3261B93DC3}" type="presParOf" srcId="{AEEFC668-DD31-4339-AB93-D5DD07E1BA1E}" destId="{9B61FB46-F5EA-4276-9EEB-8C41599C8B6D}" srcOrd="9" destOrd="0" presId="urn:microsoft.com/office/officeart/2005/8/layout/list1"/>
    <dgm:cxn modelId="{D0B6174A-7999-4CEA-AC2F-BE10A0C39698}" type="presParOf" srcId="{AEEFC668-DD31-4339-AB93-D5DD07E1BA1E}" destId="{40A2B448-7469-417E-9709-1CDC6D8D84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DA47C-3BEC-463E-A02F-AD0EAEE566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49353-D1F1-4FBF-B06F-1FCC87FDE465}">
      <dgm:prSet phldrT="[Text]"/>
      <dgm:spPr/>
      <dgm:t>
        <a:bodyPr/>
        <a:lstStyle/>
        <a:p>
          <a:r>
            <a:rPr lang="en-US" dirty="0" smtClean="0"/>
            <a:t>The Graduate School Website (Research) </a:t>
          </a:r>
          <a:r>
            <a:rPr lang="en-US" dirty="0" smtClean="0">
              <a:solidFill>
                <a:srgbClr val="FFC000"/>
              </a:solidFill>
              <a:hlinkClick xmlns:r="http://schemas.openxmlformats.org/officeDocument/2006/relationships" r:id="rId1"/>
            </a:rPr>
            <a:t>LINK</a:t>
          </a:r>
          <a:endParaRPr lang="en-US" dirty="0">
            <a:solidFill>
              <a:srgbClr val="FFC000"/>
            </a:solidFill>
          </a:endParaRPr>
        </a:p>
      </dgm:t>
    </dgm:pt>
    <dgm:pt modelId="{0AFDF394-9E00-4825-8E01-237DC81649F0}" type="parTrans" cxnId="{49099B28-F9EE-427D-89FF-C5290C15DBC9}">
      <dgm:prSet/>
      <dgm:spPr/>
      <dgm:t>
        <a:bodyPr/>
        <a:lstStyle/>
        <a:p>
          <a:endParaRPr lang="en-US"/>
        </a:p>
      </dgm:t>
    </dgm:pt>
    <dgm:pt modelId="{42123344-3EAC-46B1-9410-27787D61EB03}" type="sibTrans" cxnId="{49099B28-F9EE-427D-89FF-C5290C15DBC9}">
      <dgm:prSet/>
      <dgm:spPr/>
      <dgm:t>
        <a:bodyPr/>
        <a:lstStyle/>
        <a:p>
          <a:endParaRPr lang="en-US"/>
        </a:p>
      </dgm:t>
    </dgm:pt>
    <dgm:pt modelId="{B0965890-49AB-481F-8C4F-4A1D6C80F9D9}">
      <dgm:prSet phldrT="[Text]"/>
      <dgm:spPr/>
      <dgm:t>
        <a:bodyPr/>
        <a:lstStyle/>
        <a:p>
          <a:r>
            <a:rPr lang="en-US" dirty="0" smtClean="0"/>
            <a:t>PIVOT </a:t>
          </a:r>
          <a:r>
            <a:rPr lang="en-US" dirty="0" smtClean="0">
              <a:solidFill>
                <a:srgbClr val="FFC000"/>
              </a:solidFill>
              <a:hlinkClick xmlns:r="http://schemas.openxmlformats.org/officeDocument/2006/relationships" r:id="rId2"/>
            </a:rPr>
            <a:t>LINK</a:t>
          </a:r>
          <a:r>
            <a:rPr lang="en-US" dirty="0" smtClean="0"/>
            <a:t> </a:t>
          </a:r>
          <a:endParaRPr lang="en-US" dirty="0"/>
        </a:p>
      </dgm:t>
    </dgm:pt>
    <dgm:pt modelId="{DF257180-B53E-46CD-83DD-9EA77192B14F}" type="parTrans" cxnId="{D3E5FE66-480F-48C1-8DB2-7442C13868C7}">
      <dgm:prSet/>
      <dgm:spPr/>
      <dgm:t>
        <a:bodyPr/>
        <a:lstStyle/>
        <a:p>
          <a:endParaRPr lang="en-US"/>
        </a:p>
      </dgm:t>
    </dgm:pt>
    <dgm:pt modelId="{B0351296-0DE6-4464-9010-3DA470F49E93}" type="sibTrans" cxnId="{D3E5FE66-480F-48C1-8DB2-7442C13868C7}">
      <dgm:prSet/>
      <dgm:spPr/>
      <dgm:t>
        <a:bodyPr/>
        <a:lstStyle/>
        <a:p>
          <a:endParaRPr lang="en-US"/>
        </a:p>
      </dgm:t>
    </dgm:pt>
    <dgm:pt modelId="{3DEFBB26-E940-4CC0-BBE2-9EAC064F9461}">
      <dgm:prSet phldrT="[Text]"/>
      <dgm:spPr/>
      <dgm:t>
        <a:bodyPr/>
        <a:lstStyle/>
        <a:p>
          <a:r>
            <a:rPr lang="en-US" dirty="0" smtClean="0"/>
            <a:t>Research Consultation (Me) </a:t>
          </a:r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mwestrat@nd.edu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AA9BE0AA-1CA7-4410-992D-FAC9EB24D934}" type="parTrans" cxnId="{50F2276A-FE19-41B4-A96A-B88843A13883}">
      <dgm:prSet/>
      <dgm:spPr/>
      <dgm:t>
        <a:bodyPr/>
        <a:lstStyle/>
        <a:p>
          <a:endParaRPr lang="en-US"/>
        </a:p>
      </dgm:t>
    </dgm:pt>
    <dgm:pt modelId="{80465EFF-6DC2-4450-ACD1-11896CAFE79D}" type="sibTrans" cxnId="{50F2276A-FE19-41B4-A96A-B88843A13883}">
      <dgm:prSet/>
      <dgm:spPr/>
      <dgm:t>
        <a:bodyPr/>
        <a:lstStyle/>
        <a:p>
          <a:endParaRPr lang="en-US"/>
        </a:p>
      </dgm:t>
    </dgm:pt>
    <dgm:pt modelId="{7D46E14A-34E6-4F0E-B1B7-639A17395CA1}">
      <dgm:prSet phldrT="[Text]"/>
      <dgm:spPr/>
      <dgm:t>
        <a:bodyPr/>
        <a:lstStyle/>
        <a:p>
          <a:r>
            <a:rPr lang="en-US" dirty="0" smtClean="0"/>
            <a:t>American Sociological Association </a:t>
          </a:r>
          <a:r>
            <a:rPr lang="en-US" dirty="0" smtClean="0">
              <a:solidFill>
                <a:srgbClr val="FFC000"/>
              </a:solidFill>
              <a:hlinkClick xmlns:r="http://schemas.openxmlformats.org/officeDocument/2006/relationships" r:id="rId3"/>
            </a:rPr>
            <a:t>LINK</a:t>
          </a:r>
          <a:endParaRPr lang="en-US" dirty="0"/>
        </a:p>
      </dgm:t>
    </dgm:pt>
    <dgm:pt modelId="{6A3DA250-1CE3-4B65-93D0-A6AF93B31B15}" type="parTrans" cxnId="{23737E42-BB22-44E8-8C5D-3AE208676A78}">
      <dgm:prSet/>
      <dgm:spPr/>
      <dgm:t>
        <a:bodyPr/>
        <a:lstStyle/>
        <a:p>
          <a:endParaRPr lang="en-US"/>
        </a:p>
      </dgm:t>
    </dgm:pt>
    <dgm:pt modelId="{625C06E6-387E-412F-A047-B349A2AB9CF7}" type="sibTrans" cxnId="{23737E42-BB22-44E8-8C5D-3AE208676A78}">
      <dgm:prSet/>
      <dgm:spPr/>
      <dgm:t>
        <a:bodyPr/>
        <a:lstStyle/>
        <a:p>
          <a:endParaRPr lang="en-US"/>
        </a:p>
      </dgm:t>
    </dgm:pt>
    <dgm:pt modelId="{863432B4-7531-4C15-B0CC-B047A95944B6}">
      <dgm:prSet/>
      <dgm:spPr/>
      <dgm:t>
        <a:bodyPr/>
        <a:lstStyle/>
        <a:p>
          <a:r>
            <a:rPr lang="en-US" dirty="0" smtClean="0"/>
            <a:t>Google</a:t>
          </a:r>
          <a:endParaRPr lang="en-US" dirty="0"/>
        </a:p>
      </dgm:t>
    </dgm:pt>
    <dgm:pt modelId="{746C2C72-299C-425E-ABB1-15683A4CE77A}" type="parTrans" cxnId="{6935C18F-C117-4695-92F7-DC521A4AFAF4}">
      <dgm:prSet/>
      <dgm:spPr/>
      <dgm:t>
        <a:bodyPr/>
        <a:lstStyle/>
        <a:p>
          <a:endParaRPr lang="en-US"/>
        </a:p>
      </dgm:t>
    </dgm:pt>
    <dgm:pt modelId="{192B69BE-01A9-4CF9-9FFB-3327AEE2F1B6}" type="sibTrans" cxnId="{6935C18F-C117-4695-92F7-DC521A4AFAF4}">
      <dgm:prSet/>
      <dgm:spPr/>
      <dgm:t>
        <a:bodyPr/>
        <a:lstStyle/>
        <a:p>
          <a:endParaRPr lang="en-US"/>
        </a:p>
      </dgm:t>
    </dgm:pt>
    <dgm:pt modelId="{0F3233BC-9084-48D2-9615-A37B4C0615BC}">
      <dgm:prSet/>
      <dgm:spPr/>
      <dgm:t>
        <a:bodyPr/>
        <a:lstStyle/>
        <a:p>
          <a:r>
            <a:rPr lang="en-US" dirty="0" smtClean="0"/>
            <a:t>Social Science Research Council </a:t>
          </a:r>
          <a:r>
            <a:rPr lang="en-US" dirty="0" smtClean="0">
              <a:solidFill>
                <a:srgbClr val="FFC000"/>
              </a:solidFill>
              <a:hlinkClick xmlns:r="http://schemas.openxmlformats.org/officeDocument/2006/relationships" r:id="rId4"/>
            </a:rPr>
            <a:t>LINK</a:t>
          </a:r>
          <a:endParaRPr lang="en-US" dirty="0"/>
        </a:p>
      </dgm:t>
    </dgm:pt>
    <dgm:pt modelId="{7DE8E537-9AF6-4D2D-960B-455890B9B30B}" type="parTrans" cxnId="{6FC6E51A-8710-4F02-8514-7E063694778F}">
      <dgm:prSet/>
      <dgm:spPr/>
      <dgm:t>
        <a:bodyPr/>
        <a:lstStyle/>
        <a:p>
          <a:endParaRPr lang="en-US"/>
        </a:p>
      </dgm:t>
    </dgm:pt>
    <dgm:pt modelId="{D315298F-9663-493F-93B5-8D6E4C0424D2}" type="sibTrans" cxnId="{6FC6E51A-8710-4F02-8514-7E063694778F}">
      <dgm:prSet/>
      <dgm:spPr/>
      <dgm:t>
        <a:bodyPr/>
        <a:lstStyle/>
        <a:p>
          <a:endParaRPr lang="en-US"/>
        </a:p>
      </dgm:t>
    </dgm:pt>
    <dgm:pt modelId="{21ABCEC1-1E05-4537-90AA-6AF0AC07E8FE}" type="pres">
      <dgm:prSet presAssocID="{9A5DA47C-3BEC-463E-A02F-AD0EAEE566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C0700-B6FE-4F71-8D01-B856968D8420}" type="pres">
      <dgm:prSet presAssocID="{EA049353-D1F1-4FBF-B06F-1FCC87FDE46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5C3D7-4EED-4920-BB99-5C7F03FF226D}" type="pres">
      <dgm:prSet presAssocID="{42123344-3EAC-46B1-9410-27787D61EB03}" presName="spacer" presStyleCnt="0"/>
      <dgm:spPr/>
    </dgm:pt>
    <dgm:pt modelId="{6F94630C-AE35-4B8F-AB7B-715B91B6BCDC}" type="pres">
      <dgm:prSet presAssocID="{B0965890-49AB-481F-8C4F-4A1D6C80F9D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BEBF9-95C9-41D0-B3F4-C5174DDFF20B}" type="pres">
      <dgm:prSet presAssocID="{B0351296-0DE6-4464-9010-3DA470F49E93}" presName="spacer" presStyleCnt="0"/>
      <dgm:spPr/>
    </dgm:pt>
    <dgm:pt modelId="{F888024E-212D-433A-ABB0-3FA67ECECA7A}" type="pres">
      <dgm:prSet presAssocID="{7D46E14A-34E6-4F0E-B1B7-639A17395CA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ECEBE-A2C2-44D0-85D9-597C977C6C9B}" type="pres">
      <dgm:prSet presAssocID="{625C06E6-387E-412F-A047-B349A2AB9CF7}" presName="spacer" presStyleCnt="0"/>
      <dgm:spPr/>
    </dgm:pt>
    <dgm:pt modelId="{68E96B4D-0D7D-4890-8973-18D210601BA9}" type="pres">
      <dgm:prSet presAssocID="{0F3233BC-9084-48D2-9615-A37B4C0615B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8BF6B-18D9-4132-AD65-512FD5846167}" type="pres">
      <dgm:prSet presAssocID="{D315298F-9663-493F-93B5-8D6E4C0424D2}" presName="spacer" presStyleCnt="0"/>
      <dgm:spPr/>
    </dgm:pt>
    <dgm:pt modelId="{7233E886-D554-467B-867F-BC6DDDD4AA4B}" type="pres">
      <dgm:prSet presAssocID="{863432B4-7531-4C15-B0CC-B047A95944B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D9889-0E12-4A00-B793-EDE43A3756B0}" type="pres">
      <dgm:prSet presAssocID="{192B69BE-01A9-4CF9-9FFB-3327AEE2F1B6}" presName="spacer" presStyleCnt="0"/>
      <dgm:spPr/>
    </dgm:pt>
    <dgm:pt modelId="{471BBA52-9971-4B41-951E-BAEB07CDCFBC}" type="pres">
      <dgm:prSet presAssocID="{3DEFBB26-E940-4CC0-BBE2-9EAC064F946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0DA35-0DB1-4FED-A744-A8645036D5A4}" type="presOf" srcId="{9A5DA47C-3BEC-463E-A02F-AD0EAEE56610}" destId="{21ABCEC1-1E05-4537-90AA-6AF0AC07E8FE}" srcOrd="0" destOrd="0" presId="urn:microsoft.com/office/officeart/2005/8/layout/vList2"/>
    <dgm:cxn modelId="{50F2276A-FE19-41B4-A96A-B88843A13883}" srcId="{9A5DA47C-3BEC-463E-A02F-AD0EAEE56610}" destId="{3DEFBB26-E940-4CC0-BBE2-9EAC064F9461}" srcOrd="5" destOrd="0" parTransId="{AA9BE0AA-1CA7-4410-992D-FAC9EB24D934}" sibTransId="{80465EFF-6DC2-4450-ACD1-11896CAFE79D}"/>
    <dgm:cxn modelId="{CB1AF7BD-6663-4AB4-902B-7B4CFA6B9A57}" type="presOf" srcId="{3DEFBB26-E940-4CC0-BBE2-9EAC064F9461}" destId="{471BBA52-9971-4B41-951E-BAEB07CDCFBC}" srcOrd="0" destOrd="0" presId="urn:microsoft.com/office/officeart/2005/8/layout/vList2"/>
    <dgm:cxn modelId="{D3E5FE66-480F-48C1-8DB2-7442C13868C7}" srcId="{9A5DA47C-3BEC-463E-A02F-AD0EAEE56610}" destId="{B0965890-49AB-481F-8C4F-4A1D6C80F9D9}" srcOrd="1" destOrd="0" parTransId="{DF257180-B53E-46CD-83DD-9EA77192B14F}" sibTransId="{B0351296-0DE6-4464-9010-3DA470F49E93}"/>
    <dgm:cxn modelId="{6FC6E51A-8710-4F02-8514-7E063694778F}" srcId="{9A5DA47C-3BEC-463E-A02F-AD0EAEE56610}" destId="{0F3233BC-9084-48D2-9615-A37B4C0615BC}" srcOrd="3" destOrd="0" parTransId="{7DE8E537-9AF6-4D2D-960B-455890B9B30B}" sibTransId="{D315298F-9663-493F-93B5-8D6E4C0424D2}"/>
    <dgm:cxn modelId="{E000C71D-55EB-4759-949D-270C89410D2E}" type="presOf" srcId="{0F3233BC-9084-48D2-9615-A37B4C0615BC}" destId="{68E96B4D-0D7D-4890-8973-18D210601BA9}" srcOrd="0" destOrd="0" presId="urn:microsoft.com/office/officeart/2005/8/layout/vList2"/>
    <dgm:cxn modelId="{6935C18F-C117-4695-92F7-DC521A4AFAF4}" srcId="{9A5DA47C-3BEC-463E-A02F-AD0EAEE56610}" destId="{863432B4-7531-4C15-B0CC-B047A95944B6}" srcOrd="4" destOrd="0" parTransId="{746C2C72-299C-425E-ABB1-15683A4CE77A}" sibTransId="{192B69BE-01A9-4CF9-9FFB-3327AEE2F1B6}"/>
    <dgm:cxn modelId="{FE79CE3A-EA2C-4A39-AEB8-1A732236F63F}" type="presOf" srcId="{7D46E14A-34E6-4F0E-B1B7-639A17395CA1}" destId="{F888024E-212D-433A-ABB0-3FA67ECECA7A}" srcOrd="0" destOrd="0" presId="urn:microsoft.com/office/officeart/2005/8/layout/vList2"/>
    <dgm:cxn modelId="{B3C120C7-9EA3-4447-8925-AC8936EA0C44}" type="presOf" srcId="{EA049353-D1F1-4FBF-B06F-1FCC87FDE465}" destId="{09AC0700-B6FE-4F71-8D01-B856968D8420}" srcOrd="0" destOrd="0" presId="urn:microsoft.com/office/officeart/2005/8/layout/vList2"/>
    <dgm:cxn modelId="{AE41F89D-3795-4F7C-AE21-C09CCEBF6E2E}" type="presOf" srcId="{B0965890-49AB-481F-8C4F-4A1D6C80F9D9}" destId="{6F94630C-AE35-4B8F-AB7B-715B91B6BCDC}" srcOrd="0" destOrd="0" presId="urn:microsoft.com/office/officeart/2005/8/layout/vList2"/>
    <dgm:cxn modelId="{23737E42-BB22-44E8-8C5D-3AE208676A78}" srcId="{9A5DA47C-3BEC-463E-A02F-AD0EAEE56610}" destId="{7D46E14A-34E6-4F0E-B1B7-639A17395CA1}" srcOrd="2" destOrd="0" parTransId="{6A3DA250-1CE3-4B65-93D0-A6AF93B31B15}" sibTransId="{625C06E6-387E-412F-A047-B349A2AB9CF7}"/>
    <dgm:cxn modelId="{B1FE82B5-333D-435A-B570-EC469673BF85}" type="presOf" srcId="{863432B4-7531-4C15-B0CC-B047A95944B6}" destId="{7233E886-D554-467B-867F-BC6DDDD4AA4B}" srcOrd="0" destOrd="0" presId="urn:microsoft.com/office/officeart/2005/8/layout/vList2"/>
    <dgm:cxn modelId="{49099B28-F9EE-427D-89FF-C5290C15DBC9}" srcId="{9A5DA47C-3BEC-463E-A02F-AD0EAEE56610}" destId="{EA049353-D1F1-4FBF-B06F-1FCC87FDE465}" srcOrd="0" destOrd="0" parTransId="{0AFDF394-9E00-4825-8E01-237DC81649F0}" sibTransId="{42123344-3EAC-46B1-9410-27787D61EB03}"/>
    <dgm:cxn modelId="{8ABC91F8-4650-4492-AC5B-1E51D29D7892}" type="presParOf" srcId="{21ABCEC1-1E05-4537-90AA-6AF0AC07E8FE}" destId="{09AC0700-B6FE-4F71-8D01-B856968D8420}" srcOrd="0" destOrd="0" presId="urn:microsoft.com/office/officeart/2005/8/layout/vList2"/>
    <dgm:cxn modelId="{CEF5DB6A-1A67-4FB4-9274-2CE532C40175}" type="presParOf" srcId="{21ABCEC1-1E05-4537-90AA-6AF0AC07E8FE}" destId="{6585C3D7-4EED-4920-BB99-5C7F03FF226D}" srcOrd="1" destOrd="0" presId="urn:microsoft.com/office/officeart/2005/8/layout/vList2"/>
    <dgm:cxn modelId="{EF85E5B2-C8AB-4B48-9408-7A4F793264DB}" type="presParOf" srcId="{21ABCEC1-1E05-4537-90AA-6AF0AC07E8FE}" destId="{6F94630C-AE35-4B8F-AB7B-715B91B6BCDC}" srcOrd="2" destOrd="0" presId="urn:microsoft.com/office/officeart/2005/8/layout/vList2"/>
    <dgm:cxn modelId="{4E1503FE-ECF7-4DCD-9E77-97655299D7F7}" type="presParOf" srcId="{21ABCEC1-1E05-4537-90AA-6AF0AC07E8FE}" destId="{0ACBEBF9-95C9-41D0-B3F4-C5174DDFF20B}" srcOrd="3" destOrd="0" presId="urn:microsoft.com/office/officeart/2005/8/layout/vList2"/>
    <dgm:cxn modelId="{9DD9AAD6-B1BC-4587-81B9-ABDE5F18CB86}" type="presParOf" srcId="{21ABCEC1-1E05-4537-90AA-6AF0AC07E8FE}" destId="{F888024E-212D-433A-ABB0-3FA67ECECA7A}" srcOrd="4" destOrd="0" presId="urn:microsoft.com/office/officeart/2005/8/layout/vList2"/>
    <dgm:cxn modelId="{EFC274C6-17A4-4825-9111-AF040ECC1EEA}" type="presParOf" srcId="{21ABCEC1-1E05-4537-90AA-6AF0AC07E8FE}" destId="{338ECEBE-A2C2-44D0-85D9-597C977C6C9B}" srcOrd="5" destOrd="0" presId="urn:microsoft.com/office/officeart/2005/8/layout/vList2"/>
    <dgm:cxn modelId="{DC9ED966-6357-44C8-924D-388A93CAF663}" type="presParOf" srcId="{21ABCEC1-1E05-4537-90AA-6AF0AC07E8FE}" destId="{68E96B4D-0D7D-4890-8973-18D210601BA9}" srcOrd="6" destOrd="0" presId="urn:microsoft.com/office/officeart/2005/8/layout/vList2"/>
    <dgm:cxn modelId="{C0D018D6-1F4F-4764-8481-71D0B871F31E}" type="presParOf" srcId="{21ABCEC1-1E05-4537-90AA-6AF0AC07E8FE}" destId="{DB38BF6B-18D9-4132-AD65-512FD5846167}" srcOrd="7" destOrd="0" presId="urn:microsoft.com/office/officeart/2005/8/layout/vList2"/>
    <dgm:cxn modelId="{36F23448-3C56-4C25-A297-DD0DDDBB86D6}" type="presParOf" srcId="{21ABCEC1-1E05-4537-90AA-6AF0AC07E8FE}" destId="{7233E886-D554-467B-867F-BC6DDDD4AA4B}" srcOrd="8" destOrd="0" presId="urn:microsoft.com/office/officeart/2005/8/layout/vList2"/>
    <dgm:cxn modelId="{DFD99661-A3D4-4393-A8F4-B36590CB57B0}" type="presParOf" srcId="{21ABCEC1-1E05-4537-90AA-6AF0AC07E8FE}" destId="{157D9889-0E12-4A00-B793-EDE43A3756B0}" srcOrd="9" destOrd="0" presId="urn:microsoft.com/office/officeart/2005/8/layout/vList2"/>
    <dgm:cxn modelId="{017AA5C7-D850-4F87-ADD7-00A87E00BD85}" type="presParOf" srcId="{21ABCEC1-1E05-4537-90AA-6AF0AC07E8FE}" destId="{471BBA52-9971-4B41-951E-BAEB07CDCFB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F800C-D926-487E-B6E5-B334075C83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A883C-2BA2-4BC7-8C85-A8BB2E9307D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Soros Fellowship</a:t>
          </a:r>
          <a:endParaRPr lang="en-US" sz="1800" b="1" dirty="0">
            <a:solidFill>
              <a:schemeClr val="bg1"/>
            </a:solidFill>
          </a:endParaRPr>
        </a:p>
      </dgm:t>
    </dgm:pt>
    <dgm:pt modelId="{E3A98694-C627-4522-8FE2-66BC830CA2E7}" type="parTrans" cxnId="{D44BB1F8-AFEF-4F40-B14E-68D535AE1CDD}">
      <dgm:prSet/>
      <dgm:spPr/>
      <dgm:t>
        <a:bodyPr/>
        <a:lstStyle/>
        <a:p>
          <a:endParaRPr lang="en-US"/>
        </a:p>
      </dgm:t>
    </dgm:pt>
    <dgm:pt modelId="{5EFE7B75-F35E-47AC-B726-A5B527BACAC2}" type="sibTrans" cxnId="{D44BB1F8-AFEF-4F40-B14E-68D535AE1CDD}">
      <dgm:prSet/>
      <dgm:spPr/>
      <dgm:t>
        <a:bodyPr/>
        <a:lstStyle/>
        <a:p>
          <a:endParaRPr lang="en-US"/>
        </a:p>
      </dgm:t>
    </dgm:pt>
    <dgm:pt modelId="{A0A3EF27-AE80-4107-881C-640DE1FF135D}">
      <dgm:prSet phldrT="[Text]" custT="1"/>
      <dgm:spPr/>
      <dgm:t>
        <a:bodyPr/>
        <a:lstStyle/>
        <a:p>
          <a:r>
            <a:rPr lang="en-US" sz="1800" dirty="0" smtClean="0"/>
            <a:t>2 years of support for New Americans</a:t>
          </a:r>
          <a:endParaRPr lang="en-US" sz="1800" dirty="0"/>
        </a:p>
      </dgm:t>
    </dgm:pt>
    <dgm:pt modelId="{F640F034-D495-4658-BFC8-7D2280F9A7CB}" type="parTrans" cxnId="{1D277BD5-EB96-4966-8D5C-256AED380228}">
      <dgm:prSet/>
      <dgm:spPr/>
      <dgm:t>
        <a:bodyPr/>
        <a:lstStyle/>
        <a:p>
          <a:endParaRPr lang="en-US"/>
        </a:p>
      </dgm:t>
    </dgm:pt>
    <dgm:pt modelId="{055699FC-7F7B-4731-BC51-DED76806BEE3}" type="sibTrans" cxnId="{1D277BD5-EB96-4966-8D5C-256AED380228}">
      <dgm:prSet/>
      <dgm:spPr/>
      <dgm:t>
        <a:bodyPr/>
        <a:lstStyle/>
        <a:p>
          <a:endParaRPr lang="en-US"/>
        </a:p>
      </dgm:t>
    </dgm:pt>
    <dgm:pt modelId="{EBA708BE-5AA7-40C0-A439-E4583E6A8EE9}">
      <dgm:prSet phldrT="[Text]" custT="1"/>
      <dgm:spPr/>
      <dgm:t>
        <a:bodyPr/>
        <a:lstStyle/>
        <a:p>
          <a:r>
            <a:rPr lang="en-US" sz="1800" b="1" dirty="0" smtClean="0"/>
            <a:t>Ford </a:t>
          </a:r>
          <a:r>
            <a:rPr lang="en-US" sz="1800" b="1" dirty="0" err="1" smtClean="0"/>
            <a:t>Predoctoral</a:t>
          </a:r>
          <a:r>
            <a:rPr lang="en-US" sz="1800" b="1" dirty="0" smtClean="0"/>
            <a:t> Fellowship</a:t>
          </a:r>
          <a:endParaRPr lang="en-US" sz="1800" b="1" dirty="0"/>
        </a:p>
      </dgm:t>
    </dgm:pt>
    <dgm:pt modelId="{98A00AE6-BD0E-4890-B126-977A0BD790CF}" type="parTrans" cxnId="{F41FB1B1-5A16-45CD-A4A7-3D76562432EF}">
      <dgm:prSet/>
      <dgm:spPr/>
      <dgm:t>
        <a:bodyPr/>
        <a:lstStyle/>
        <a:p>
          <a:endParaRPr lang="en-US"/>
        </a:p>
      </dgm:t>
    </dgm:pt>
    <dgm:pt modelId="{745C4312-3461-45E4-8D2A-51480CE66F22}" type="sibTrans" cxnId="{F41FB1B1-5A16-45CD-A4A7-3D76562432EF}">
      <dgm:prSet/>
      <dgm:spPr/>
      <dgm:t>
        <a:bodyPr/>
        <a:lstStyle/>
        <a:p>
          <a:endParaRPr lang="en-US"/>
        </a:p>
      </dgm:t>
    </dgm:pt>
    <dgm:pt modelId="{7BCDBC11-5B95-4345-A75D-3CBA46BB5320}">
      <dgm:prSet phldrT="[Text]" custT="1"/>
      <dgm:spPr/>
      <dgm:t>
        <a:bodyPr/>
        <a:lstStyle/>
        <a:p>
          <a:r>
            <a:rPr lang="en-US" sz="1800" dirty="0" smtClean="0"/>
            <a:t>3 years of support, focus on diversity</a:t>
          </a:r>
          <a:endParaRPr lang="en-US" sz="1800" dirty="0"/>
        </a:p>
      </dgm:t>
    </dgm:pt>
    <dgm:pt modelId="{C2CBA727-802A-45D8-9D1E-A4915C34D83E}" type="parTrans" cxnId="{65DB8C90-B7DB-4802-A350-A5A463885E7F}">
      <dgm:prSet/>
      <dgm:spPr/>
      <dgm:t>
        <a:bodyPr/>
        <a:lstStyle/>
        <a:p>
          <a:endParaRPr lang="en-US"/>
        </a:p>
      </dgm:t>
    </dgm:pt>
    <dgm:pt modelId="{A35FF9A8-68A8-4945-80D8-339F1F1F706E}" type="sibTrans" cxnId="{65DB8C90-B7DB-4802-A350-A5A463885E7F}">
      <dgm:prSet/>
      <dgm:spPr/>
      <dgm:t>
        <a:bodyPr/>
        <a:lstStyle/>
        <a:p>
          <a:endParaRPr lang="en-US"/>
        </a:p>
      </dgm:t>
    </dgm:pt>
    <dgm:pt modelId="{F94B936E-01C0-43A5-9C7A-AC8D84A42C80}">
      <dgm:prSet phldrT="[Text]" custT="1"/>
      <dgm:spPr/>
      <dgm:t>
        <a:bodyPr/>
        <a:lstStyle/>
        <a:p>
          <a:r>
            <a:rPr lang="en-US" sz="1800" dirty="0" smtClean="0"/>
            <a:t>3 years of support for committed Christians</a:t>
          </a:r>
          <a:endParaRPr lang="en-US" sz="1800" dirty="0"/>
        </a:p>
      </dgm:t>
    </dgm:pt>
    <dgm:pt modelId="{A9BB2D4F-1A90-4650-8220-5FA4A11E7583}" type="parTrans" cxnId="{C38463F2-8D4B-4FF6-BA6D-338E88E875FA}">
      <dgm:prSet/>
      <dgm:spPr/>
      <dgm:t>
        <a:bodyPr/>
        <a:lstStyle/>
        <a:p>
          <a:endParaRPr lang="en-US"/>
        </a:p>
      </dgm:t>
    </dgm:pt>
    <dgm:pt modelId="{98C6C884-5F1D-4F46-A78F-8C3039261BC0}" type="sibTrans" cxnId="{C38463F2-8D4B-4FF6-BA6D-338E88E875FA}">
      <dgm:prSet/>
      <dgm:spPr/>
      <dgm:t>
        <a:bodyPr/>
        <a:lstStyle/>
        <a:p>
          <a:endParaRPr lang="en-US"/>
        </a:p>
      </dgm:t>
    </dgm:pt>
    <dgm:pt modelId="{16D91BAC-9A79-4586-A17E-30BA3E753FA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5"/>
              </a:solidFill>
            </a:rPr>
            <a:t>AAUW International Fellowship</a:t>
          </a:r>
          <a:endParaRPr lang="en-US" sz="1800" b="1" dirty="0">
            <a:solidFill>
              <a:schemeClr val="accent5"/>
            </a:solidFill>
          </a:endParaRPr>
        </a:p>
      </dgm:t>
    </dgm:pt>
    <dgm:pt modelId="{64CA5166-8EDF-4EDB-8593-675BC12930A1}" type="parTrans" cxnId="{0185E23C-FBBA-4A73-B9A9-B9C008E29DD4}">
      <dgm:prSet/>
      <dgm:spPr/>
      <dgm:t>
        <a:bodyPr/>
        <a:lstStyle/>
        <a:p>
          <a:endParaRPr lang="en-US"/>
        </a:p>
      </dgm:t>
    </dgm:pt>
    <dgm:pt modelId="{18BD6869-2EEB-42D2-8FFF-4A76561AFDF2}" type="sibTrans" cxnId="{0185E23C-FBBA-4A73-B9A9-B9C008E29DD4}">
      <dgm:prSet/>
      <dgm:spPr/>
      <dgm:t>
        <a:bodyPr/>
        <a:lstStyle/>
        <a:p>
          <a:endParaRPr lang="en-US"/>
        </a:p>
      </dgm:t>
    </dgm:pt>
    <dgm:pt modelId="{7F3887B4-12C7-4ACB-AEDC-F2FF36151BB7}">
      <dgm:prSet phldrT="[Text]" custT="1"/>
      <dgm:spPr/>
      <dgm:t>
        <a:bodyPr/>
        <a:lstStyle/>
        <a:p>
          <a:r>
            <a:rPr lang="en-US" sz="1800" dirty="0" smtClean="0"/>
            <a:t>2 years of support for non-US women</a:t>
          </a:r>
          <a:endParaRPr lang="en-US" sz="1800" dirty="0"/>
        </a:p>
      </dgm:t>
    </dgm:pt>
    <dgm:pt modelId="{087ECA17-03F6-49B4-88B2-FB808233059E}" type="parTrans" cxnId="{CB39887C-2BF5-46AF-AFCB-E1B4EA9AEB32}">
      <dgm:prSet/>
      <dgm:spPr/>
      <dgm:t>
        <a:bodyPr/>
        <a:lstStyle/>
        <a:p>
          <a:endParaRPr lang="en-US"/>
        </a:p>
      </dgm:t>
    </dgm:pt>
    <dgm:pt modelId="{95DEAAF7-ED14-4C96-B479-6DF79313966E}" type="sibTrans" cxnId="{CB39887C-2BF5-46AF-AFCB-E1B4EA9AEB32}">
      <dgm:prSet/>
      <dgm:spPr/>
      <dgm:t>
        <a:bodyPr/>
        <a:lstStyle/>
        <a:p>
          <a:endParaRPr lang="en-US"/>
        </a:p>
      </dgm:t>
    </dgm:pt>
    <dgm:pt modelId="{FC65AC57-D1C7-404D-B1ED-30FBAD17D2E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</a:schemeClr>
              </a:solidFill>
            </a:rPr>
            <a:t>Josephine de Karman Fellowship</a:t>
          </a:r>
          <a:endParaRPr lang="en-US" sz="1800" b="1" dirty="0">
            <a:solidFill>
              <a:schemeClr val="bg2">
                <a:lumMod val="75000"/>
              </a:schemeClr>
            </a:solidFill>
          </a:endParaRPr>
        </a:p>
      </dgm:t>
    </dgm:pt>
    <dgm:pt modelId="{902B4A21-990D-4D9D-B1F9-23E78DE1068C}" type="parTrans" cxnId="{75807066-3D60-4559-91C7-E0730AA0B467}">
      <dgm:prSet/>
      <dgm:spPr/>
      <dgm:t>
        <a:bodyPr/>
        <a:lstStyle/>
        <a:p>
          <a:endParaRPr lang="en-US"/>
        </a:p>
      </dgm:t>
    </dgm:pt>
    <dgm:pt modelId="{C3313C13-5D1E-4A36-A763-6B922AAF7929}" type="sibTrans" cxnId="{75807066-3D60-4559-91C7-E0730AA0B467}">
      <dgm:prSet/>
      <dgm:spPr/>
      <dgm:t>
        <a:bodyPr/>
        <a:lstStyle/>
        <a:p>
          <a:endParaRPr lang="en-US"/>
        </a:p>
      </dgm:t>
    </dgm:pt>
    <dgm:pt modelId="{B4560C08-27FA-4E39-BE61-1E635641DFDD}">
      <dgm:prSet phldrT="[Text]" custT="1"/>
      <dgm:spPr/>
      <dgm:t>
        <a:bodyPr/>
        <a:lstStyle/>
        <a:p>
          <a:r>
            <a:rPr lang="en-US" sz="1800" b="1" smtClean="0">
              <a:solidFill>
                <a:schemeClr val="accent5"/>
              </a:solidFill>
            </a:rPr>
            <a:t>Harvey Fellowship</a:t>
          </a:r>
          <a:endParaRPr lang="en-US" sz="1800" dirty="0"/>
        </a:p>
      </dgm:t>
    </dgm:pt>
    <dgm:pt modelId="{C665A257-502D-4E68-986C-D43AEDABEB6B}" type="parTrans" cxnId="{FFA19ACC-3F02-406D-8B43-ABFF498D7790}">
      <dgm:prSet/>
      <dgm:spPr/>
      <dgm:t>
        <a:bodyPr/>
        <a:lstStyle/>
        <a:p>
          <a:endParaRPr lang="en-US"/>
        </a:p>
      </dgm:t>
    </dgm:pt>
    <dgm:pt modelId="{0A547D98-E915-4A0E-9060-79F4F89ACD96}" type="sibTrans" cxnId="{FFA19ACC-3F02-406D-8B43-ABFF498D7790}">
      <dgm:prSet/>
      <dgm:spPr/>
      <dgm:t>
        <a:bodyPr/>
        <a:lstStyle/>
        <a:p>
          <a:endParaRPr lang="en-US"/>
        </a:p>
      </dgm:t>
    </dgm:pt>
    <dgm:pt modelId="{0CA88EE4-8D92-4CAF-88E6-E068A265FE14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1 year of support for dissertation completion</a:t>
          </a:r>
          <a:endParaRPr lang="en-US" sz="1800" b="0" dirty="0">
            <a:solidFill>
              <a:schemeClr val="tx1"/>
            </a:solidFill>
          </a:endParaRPr>
        </a:p>
      </dgm:t>
    </dgm:pt>
    <dgm:pt modelId="{0FB879B3-4014-4031-8B10-094BDAFEB867}" type="parTrans" cxnId="{C5889D0A-6B20-4DF8-AFD1-B409777FDF0B}">
      <dgm:prSet/>
      <dgm:spPr/>
      <dgm:t>
        <a:bodyPr/>
        <a:lstStyle/>
        <a:p>
          <a:endParaRPr lang="en-US"/>
        </a:p>
      </dgm:t>
    </dgm:pt>
    <dgm:pt modelId="{870D24F1-1FDC-4CEB-8A63-48AA30C1F174}" type="sibTrans" cxnId="{C5889D0A-6B20-4DF8-AFD1-B409777FDF0B}">
      <dgm:prSet/>
      <dgm:spPr/>
      <dgm:t>
        <a:bodyPr/>
        <a:lstStyle/>
        <a:p>
          <a:endParaRPr lang="en-US"/>
        </a:p>
      </dgm:t>
    </dgm:pt>
    <dgm:pt modelId="{A45F97D3-233B-4D2B-AAA0-75B4F4E88ADA}">
      <dgm:prSet phldrT="[Text]" custT="1"/>
      <dgm:spPr/>
      <dgm:t>
        <a:bodyPr/>
        <a:lstStyle/>
        <a:p>
          <a:r>
            <a:rPr lang="en-US" sz="1800" dirty="0" smtClean="0"/>
            <a:t>Faculty for the Future Fellowship</a:t>
          </a:r>
          <a:endParaRPr lang="en-US" sz="1800" dirty="0"/>
        </a:p>
      </dgm:t>
    </dgm:pt>
    <dgm:pt modelId="{3A90C746-2974-44B9-95A6-44F1D7320E54}" type="parTrans" cxnId="{12679C46-7C7B-464C-864E-3AE0CF505700}">
      <dgm:prSet/>
      <dgm:spPr/>
      <dgm:t>
        <a:bodyPr/>
        <a:lstStyle/>
        <a:p>
          <a:endParaRPr lang="en-US"/>
        </a:p>
      </dgm:t>
    </dgm:pt>
    <dgm:pt modelId="{0254421D-7F78-4C72-8E22-30EBCF0BE49E}" type="sibTrans" cxnId="{12679C46-7C7B-464C-864E-3AE0CF505700}">
      <dgm:prSet/>
      <dgm:spPr/>
      <dgm:t>
        <a:bodyPr/>
        <a:lstStyle/>
        <a:p>
          <a:endParaRPr lang="en-US"/>
        </a:p>
      </dgm:t>
    </dgm:pt>
    <dgm:pt modelId="{058BF17E-9D0C-4BE3-B0B2-7989612B58D9}">
      <dgm:prSet phldrT="[Text]" custT="1"/>
      <dgm:spPr/>
      <dgm:t>
        <a:bodyPr/>
        <a:lstStyle/>
        <a:p>
          <a:r>
            <a:rPr lang="en-US" sz="1800" dirty="0" smtClean="0"/>
            <a:t>3 years of support for women from developing countries</a:t>
          </a:r>
          <a:endParaRPr lang="en-US" sz="1800" dirty="0"/>
        </a:p>
      </dgm:t>
    </dgm:pt>
    <dgm:pt modelId="{E0311EFF-D321-4A75-8511-9AA5BB2CC120}" type="parTrans" cxnId="{D90DB45A-6E85-491A-900F-BEACDD685129}">
      <dgm:prSet/>
      <dgm:spPr/>
      <dgm:t>
        <a:bodyPr/>
        <a:lstStyle/>
        <a:p>
          <a:endParaRPr lang="en-US"/>
        </a:p>
      </dgm:t>
    </dgm:pt>
    <dgm:pt modelId="{46039AC1-0E21-4871-B0B2-34D543510BA4}" type="sibTrans" cxnId="{D90DB45A-6E85-491A-900F-BEACDD685129}">
      <dgm:prSet/>
      <dgm:spPr/>
      <dgm:t>
        <a:bodyPr/>
        <a:lstStyle/>
        <a:p>
          <a:endParaRPr lang="en-US"/>
        </a:p>
      </dgm:t>
    </dgm:pt>
    <dgm:pt modelId="{1FC17BFA-193D-4E08-8232-7F4E01F23F5F}" type="pres">
      <dgm:prSet presAssocID="{8CDF800C-D926-487E-B6E5-B334075C83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474B8-0F0B-460C-926C-92C414BCD278}" type="pres">
      <dgm:prSet presAssocID="{E07A883C-2BA2-4BC7-8C85-A8BB2E9307DB}" presName="parentLin" presStyleCnt="0"/>
      <dgm:spPr/>
    </dgm:pt>
    <dgm:pt modelId="{EE757510-E751-492A-8986-D7560A3FFA12}" type="pres">
      <dgm:prSet presAssocID="{E07A883C-2BA2-4BC7-8C85-A8BB2E9307D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01C254A-CBC8-49D1-A14F-0532CC561CD1}" type="pres">
      <dgm:prSet presAssocID="{E07A883C-2BA2-4BC7-8C85-A8BB2E9307D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3E974-7455-404A-8DCC-127C8D8D6323}" type="pres">
      <dgm:prSet presAssocID="{E07A883C-2BA2-4BC7-8C85-A8BB2E9307DB}" presName="negativeSpace" presStyleCnt="0"/>
      <dgm:spPr/>
    </dgm:pt>
    <dgm:pt modelId="{26704800-A959-4814-9748-8DB92F4A7A3E}" type="pres">
      <dgm:prSet presAssocID="{E07A883C-2BA2-4BC7-8C85-A8BB2E9307DB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5EA22-4CF3-431E-83A6-D964AF750BB4}" type="pres">
      <dgm:prSet presAssocID="{5EFE7B75-F35E-47AC-B726-A5B527BACAC2}" presName="spaceBetweenRectangles" presStyleCnt="0"/>
      <dgm:spPr/>
    </dgm:pt>
    <dgm:pt modelId="{753F62B0-801B-4513-8AB2-AB14D8C4F55E}" type="pres">
      <dgm:prSet presAssocID="{EBA708BE-5AA7-40C0-A439-E4583E6A8EE9}" presName="parentLin" presStyleCnt="0"/>
      <dgm:spPr/>
    </dgm:pt>
    <dgm:pt modelId="{904EAD94-B9EA-4884-A08E-1EC4E827B3BB}" type="pres">
      <dgm:prSet presAssocID="{EBA708BE-5AA7-40C0-A439-E4583E6A8EE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0227760-B158-4F6E-9698-4B7A878DB638}" type="pres">
      <dgm:prSet presAssocID="{EBA708BE-5AA7-40C0-A439-E4583E6A8EE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8D3CE-29C2-46DA-8B23-00F944C41AED}" type="pres">
      <dgm:prSet presAssocID="{EBA708BE-5AA7-40C0-A439-E4583E6A8EE9}" presName="negativeSpace" presStyleCnt="0"/>
      <dgm:spPr/>
    </dgm:pt>
    <dgm:pt modelId="{9BC5FCFB-0494-477A-9E0A-95DD32552D4B}" type="pres">
      <dgm:prSet presAssocID="{EBA708BE-5AA7-40C0-A439-E4583E6A8EE9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3AE91-C899-4237-922E-202EBEF5E4BA}" type="pres">
      <dgm:prSet presAssocID="{745C4312-3461-45E4-8D2A-51480CE66F22}" presName="spaceBetweenRectangles" presStyleCnt="0"/>
      <dgm:spPr/>
    </dgm:pt>
    <dgm:pt modelId="{F0E44F23-9BC6-4705-B2D5-FF9D2615A4F5}" type="pres">
      <dgm:prSet presAssocID="{B4560C08-27FA-4E39-BE61-1E635641DFDD}" presName="parentLin" presStyleCnt="0"/>
      <dgm:spPr/>
    </dgm:pt>
    <dgm:pt modelId="{1D8DE3E5-2845-4DA8-9D02-99B303D576C4}" type="pres">
      <dgm:prSet presAssocID="{B4560C08-27FA-4E39-BE61-1E635641DFDD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AE9C75A-B150-4A72-A02B-2511C45855F9}" type="pres">
      <dgm:prSet presAssocID="{B4560C08-27FA-4E39-BE61-1E635641DFD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DEEE5-D02C-4327-8426-962B5CDBAB81}" type="pres">
      <dgm:prSet presAssocID="{B4560C08-27FA-4E39-BE61-1E635641DFDD}" presName="negativeSpace" presStyleCnt="0"/>
      <dgm:spPr/>
    </dgm:pt>
    <dgm:pt modelId="{80612722-876B-4838-A67B-7B31476ED466}" type="pres">
      <dgm:prSet presAssocID="{B4560C08-27FA-4E39-BE61-1E635641DFD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89959-D9B6-4797-9E3B-18EDD6A6C261}" type="pres">
      <dgm:prSet presAssocID="{0A547D98-E915-4A0E-9060-79F4F89ACD96}" presName="spaceBetweenRectangles" presStyleCnt="0"/>
      <dgm:spPr/>
    </dgm:pt>
    <dgm:pt modelId="{EDF96995-6262-43AB-9A93-D6D5007B9734}" type="pres">
      <dgm:prSet presAssocID="{16D91BAC-9A79-4586-A17E-30BA3E753FAD}" presName="parentLin" presStyleCnt="0"/>
      <dgm:spPr/>
    </dgm:pt>
    <dgm:pt modelId="{208CE0D8-9B65-48EE-BFB7-EF85F8A479BA}" type="pres">
      <dgm:prSet presAssocID="{16D91BAC-9A79-4586-A17E-30BA3E753FA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F51E63B5-C574-454F-A1E4-730B799C120E}" type="pres">
      <dgm:prSet presAssocID="{16D91BAC-9A79-4586-A17E-30BA3E753FA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64A0-2536-48FB-8514-EF532C703192}" type="pres">
      <dgm:prSet presAssocID="{16D91BAC-9A79-4586-A17E-30BA3E753FAD}" presName="negativeSpace" presStyleCnt="0"/>
      <dgm:spPr/>
    </dgm:pt>
    <dgm:pt modelId="{25FFFE87-42E2-4A35-B549-7881A1A6F7F1}" type="pres">
      <dgm:prSet presAssocID="{16D91BAC-9A79-4586-A17E-30BA3E753FA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CCAA9-273E-4F12-9EC6-C26756CD507F}" type="pres">
      <dgm:prSet presAssocID="{18BD6869-2EEB-42D2-8FFF-4A76561AFDF2}" presName="spaceBetweenRectangles" presStyleCnt="0"/>
      <dgm:spPr/>
    </dgm:pt>
    <dgm:pt modelId="{9091D910-4136-40AE-B1A4-B5BABC1B8F0A}" type="pres">
      <dgm:prSet presAssocID="{A45F97D3-233B-4D2B-AAA0-75B4F4E88ADA}" presName="parentLin" presStyleCnt="0"/>
      <dgm:spPr/>
    </dgm:pt>
    <dgm:pt modelId="{5E736C9D-388E-435F-8597-EEC06F6E1057}" type="pres">
      <dgm:prSet presAssocID="{A45F97D3-233B-4D2B-AAA0-75B4F4E88ADA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302AA84-6953-46D7-97BA-D5F9D48FA1A7}" type="pres">
      <dgm:prSet presAssocID="{A45F97D3-233B-4D2B-AAA0-75B4F4E88AD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8D638-28D6-442A-B9BC-170927453CF1}" type="pres">
      <dgm:prSet presAssocID="{A45F97D3-233B-4D2B-AAA0-75B4F4E88ADA}" presName="negativeSpace" presStyleCnt="0"/>
      <dgm:spPr/>
    </dgm:pt>
    <dgm:pt modelId="{39A0BB78-4A98-459B-AAEB-9F8E37EE71D3}" type="pres">
      <dgm:prSet presAssocID="{A45F97D3-233B-4D2B-AAA0-75B4F4E88AD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D01BB-DD3A-45CB-A86F-1A0DF5D3D5CC}" type="pres">
      <dgm:prSet presAssocID="{0254421D-7F78-4C72-8E22-30EBCF0BE49E}" presName="spaceBetweenRectangles" presStyleCnt="0"/>
      <dgm:spPr/>
    </dgm:pt>
    <dgm:pt modelId="{49901C41-EEC6-481B-8EDA-C5DF629FB3B2}" type="pres">
      <dgm:prSet presAssocID="{FC65AC57-D1C7-404D-B1ED-30FBAD17D2E2}" presName="parentLin" presStyleCnt="0"/>
      <dgm:spPr/>
    </dgm:pt>
    <dgm:pt modelId="{F81A2E12-EEAF-4645-BFCE-964EF9BDBD9D}" type="pres">
      <dgm:prSet presAssocID="{FC65AC57-D1C7-404D-B1ED-30FBAD17D2E2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7FFD44A5-77A2-485A-9EB7-81182D63A844}" type="pres">
      <dgm:prSet presAssocID="{FC65AC57-D1C7-404D-B1ED-30FBAD17D2E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75AAE-D9C1-41D8-9B8D-04E2010E35B0}" type="pres">
      <dgm:prSet presAssocID="{FC65AC57-D1C7-404D-B1ED-30FBAD17D2E2}" presName="negativeSpace" presStyleCnt="0"/>
      <dgm:spPr/>
    </dgm:pt>
    <dgm:pt modelId="{F423CFD4-DFDE-447A-BB55-8265C4084794}" type="pres">
      <dgm:prSet presAssocID="{FC65AC57-D1C7-404D-B1ED-30FBAD17D2E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BB1F8-AFEF-4F40-B14E-68D535AE1CDD}" srcId="{8CDF800C-D926-487E-B6E5-B334075C83A3}" destId="{E07A883C-2BA2-4BC7-8C85-A8BB2E9307DB}" srcOrd="0" destOrd="0" parTransId="{E3A98694-C627-4522-8FE2-66BC830CA2E7}" sibTransId="{5EFE7B75-F35E-47AC-B726-A5B527BACAC2}"/>
    <dgm:cxn modelId="{77BFF0F3-6FE3-4555-80E0-1304616EFD1C}" type="presOf" srcId="{FC65AC57-D1C7-404D-B1ED-30FBAD17D2E2}" destId="{F81A2E12-EEAF-4645-BFCE-964EF9BDBD9D}" srcOrd="0" destOrd="0" presId="urn:microsoft.com/office/officeart/2005/8/layout/list1"/>
    <dgm:cxn modelId="{02B08992-D33C-4D39-BED2-716A32920DB1}" type="presOf" srcId="{A0A3EF27-AE80-4107-881C-640DE1FF135D}" destId="{26704800-A959-4814-9748-8DB92F4A7A3E}" srcOrd="0" destOrd="0" presId="urn:microsoft.com/office/officeart/2005/8/layout/list1"/>
    <dgm:cxn modelId="{D90DB45A-6E85-491A-900F-BEACDD685129}" srcId="{A45F97D3-233B-4D2B-AAA0-75B4F4E88ADA}" destId="{058BF17E-9D0C-4BE3-B0B2-7989612B58D9}" srcOrd="0" destOrd="0" parTransId="{E0311EFF-D321-4A75-8511-9AA5BB2CC120}" sibTransId="{46039AC1-0E21-4871-B0B2-34D543510BA4}"/>
    <dgm:cxn modelId="{EE91C05B-78ED-45CE-BF01-7999C248D586}" type="presOf" srcId="{7F3887B4-12C7-4ACB-AEDC-F2FF36151BB7}" destId="{25FFFE87-42E2-4A35-B549-7881A1A6F7F1}" srcOrd="0" destOrd="0" presId="urn:microsoft.com/office/officeart/2005/8/layout/list1"/>
    <dgm:cxn modelId="{FC54C755-FC9D-4D1A-A2BD-728AEDF0FA3F}" type="presOf" srcId="{0CA88EE4-8D92-4CAF-88E6-E068A265FE14}" destId="{F423CFD4-DFDE-447A-BB55-8265C4084794}" srcOrd="0" destOrd="0" presId="urn:microsoft.com/office/officeart/2005/8/layout/list1"/>
    <dgm:cxn modelId="{0185E23C-FBBA-4A73-B9A9-B9C008E29DD4}" srcId="{8CDF800C-D926-487E-B6E5-B334075C83A3}" destId="{16D91BAC-9A79-4586-A17E-30BA3E753FAD}" srcOrd="3" destOrd="0" parTransId="{64CA5166-8EDF-4EDB-8593-675BC12930A1}" sibTransId="{18BD6869-2EEB-42D2-8FFF-4A76561AFDF2}"/>
    <dgm:cxn modelId="{ED78B65B-2C52-4078-A1BA-080F02A95023}" type="presOf" srcId="{E07A883C-2BA2-4BC7-8C85-A8BB2E9307DB}" destId="{201C254A-CBC8-49D1-A14F-0532CC561CD1}" srcOrd="1" destOrd="0" presId="urn:microsoft.com/office/officeart/2005/8/layout/list1"/>
    <dgm:cxn modelId="{5AAA1B97-4388-48FF-8DA3-EDC068208682}" type="presOf" srcId="{EBA708BE-5AA7-40C0-A439-E4583E6A8EE9}" destId="{904EAD94-B9EA-4884-A08E-1EC4E827B3BB}" srcOrd="0" destOrd="0" presId="urn:microsoft.com/office/officeart/2005/8/layout/list1"/>
    <dgm:cxn modelId="{C38463F2-8D4B-4FF6-BA6D-338E88E875FA}" srcId="{B4560C08-27FA-4E39-BE61-1E635641DFDD}" destId="{F94B936E-01C0-43A5-9C7A-AC8D84A42C80}" srcOrd="0" destOrd="0" parTransId="{A9BB2D4F-1A90-4650-8220-5FA4A11E7583}" sibTransId="{98C6C884-5F1D-4F46-A78F-8C3039261BC0}"/>
    <dgm:cxn modelId="{38F2C1AA-3C9B-49F6-BEB0-040C9ED19409}" type="presOf" srcId="{E07A883C-2BA2-4BC7-8C85-A8BB2E9307DB}" destId="{EE757510-E751-492A-8986-D7560A3FFA12}" srcOrd="0" destOrd="0" presId="urn:microsoft.com/office/officeart/2005/8/layout/list1"/>
    <dgm:cxn modelId="{75807066-3D60-4559-91C7-E0730AA0B467}" srcId="{8CDF800C-D926-487E-B6E5-B334075C83A3}" destId="{FC65AC57-D1C7-404D-B1ED-30FBAD17D2E2}" srcOrd="5" destOrd="0" parTransId="{902B4A21-990D-4D9D-B1F9-23E78DE1068C}" sibTransId="{C3313C13-5D1E-4A36-A763-6B922AAF7929}"/>
    <dgm:cxn modelId="{FFA19ACC-3F02-406D-8B43-ABFF498D7790}" srcId="{8CDF800C-D926-487E-B6E5-B334075C83A3}" destId="{B4560C08-27FA-4E39-BE61-1E635641DFDD}" srcOrd="2" destOrd="0" parTransId="{C665A257-502D-4E68-986C-D43AEDABEB6B}" sibTransId="{0A547D98-E915-4A0E-9060-79F4F89ACD96}"/>
    <dgm:cxn modelId="{20A982A3-C742-4D33-B18C-FD1453AE8CFF}" type="presOf" srcId="{EBA708BE-5AA7-40C0-A439-E4583E6A8EE9}" destId="{30227760-B158-4F6E-9698-4B7A878DB638}" srcOrd="1" destOrd="0" presId="urn:microsoft.com/office/officeart/2005/8/layout/list1"/>
    <dgm:cxn modelId="{F41FB1B1-5A16-45CD-A4A7-3D76562432EF}" srcId="{8CDF800C-D926-487E-B6E5-B334075C83A3}" destId="{EBA708BE-5AA7-40C0-A439-E4583E6A8EE9}" srcOrd="1" destOrd="0" parTransId="{98A00AE6-BD0E-4890-B126-977A0BD790CF}" sibTransId="{745C4312-3461-45E4-8D2A-51480CE66F22}"/>
    <dgm:cxn modelId="{5A9419AC-8FD5-4176-A911-EA65D40E2F94}" type="presOf" srcId="{8CDF800C-D926-487E-B6E5-B334075C83A3}" destId="{1FC17BFA-193D-4E08-8232-7F4E01F23F5F}" srcOrd="0" destOrd="0" presId="urn:microsoft.com/office/officeart/2005/8/layout/list1"/>
    <dgm:cxn modelId="{CB39887C-2BF5-46AF-AFCB-E1B4EA9AEB32}" srcId="{16D91BAC-9A79-4586-A17E-30BA3E753FAD}" destId="{7F3887B4-12C7-4ACB-AEDC-F2FF36151BB7}" srcOrd="0" destOrd="0" parTransId="{087ECA17-03F6-49B4-88B2-FB808233059E}" sibTransId="{95DEAAF7-ED14-4C96-B479-6DF79313966E}"/>
    <dgm:cxn modelId="{7FB52F73-7A48-40CD-9A62-53A1DE25B67C}" type="presOf" srcId="{A45F97D3-233B-4D2B-AAA0-75B4F4E88ADA}" destId="{5E736C9D-388E-435F-8597-EEC06F6E1057}" srcOrd="0" destOrd="0" presId="urn:microsoft.com/office/officeart/2005/8/layout/list1"/>
    <dgm:cxn modelId="{09E635EC-8905-4D04-97FD-4A968678B25D}" type="presOf" srcId="{A45F97D3-233B-4D2B-AAA0-75B4F4E88ADA}" destId="{9302AA84-6953-46D7-97BA-D5F9D48FA1A7}" srcOrd="1" destOrd="0" presId="urn:microsoft.com/office/officeart/2005/8/layout/list1"/>
    <dgm:cxn modelId="{E7408E95-87BD-4826-96BF-5D0237112D7E}" type="presOf" srcId="{16D91BAC-9A79-4586-A17E-30BA3E753FAD}" destId="{F51E63B5-C574-454F-A1E4-730B799C120E}" srcOrd="1" destOrd="0" presId="urn:microsoft.com/office/officeart/2005/8/layout/list1"/>
    <dgm:cxn modelId="{12679C46-7C7B-464C-864E-3AE0CF505700}" srcId="{8CDF800C-D926-487E-B6E5-B334075C83A3}" destId="{A45F97D3-233B-4D2B-AAA0-75B4F4E88ADA}" srcOrd="4" destOrd="0" parTransId="{3A90C746-2974-44B9-95A6-44F1D7320E54}" sibTransId="{0254421D-7F78-4C72-8E22-30EBCF0BE49E}"/>
    <dgm:cxn modelId="{717F990F-AB07-4EA9-B496-D42EFA5E55A9}" type="presOf" srcId="{B4560C08-27FA-4E39-BE61-1E635641DFDD}" destId="{1D8DE3E5-2845-4DA8-9D02-99B303D576C4}" srcOrd="0" destOrd="0" presId="urn:microsoft.com/office/officeart/2005/8/layout/list1"/>
    <dgm:cxn modelId="{6AF938FA-F098-41BD-910C-9894901EABE5}" type="presOf" srcId="{B4560C08-27FA-4E39-BE61-1E635641DFDD}" destId="{2AE9C75A-B150-4A72-A02B-2511C45855F9}" srcOrd="1" destOrd="0" presId="urn:microsoft.com/office/officeart/2005/8/layout/list1"/>
    <dgm:cxn modelId="{65DB8C90-B7DB-4802-A350-A5A463885E7F}" srcId="{EBA708BE-5AA7-40C0-A439-E4583E6A8EE9}" destId="{7BCDBC11-5B95-4345-A75D-3CBA46BB5320}" srcOrd="0" destOrd="0" parTransId="{C2CBA727-802A-45D8-9D1E-A4915C34D83E}" sibTransId="{A35FF9A8-68A8-4945-80D8-339F1F1F706E}"/>
    <dgm:cxn modelId="{BFABB728-86DA-4CEB-B3B7-E37C5DA3B2C0}" type="presOf" srcId="{F94B936E-01C0-43A5-9C7A-AC8D84A42C80}" destId="{80612722-876B-4838-A67B-7B31476ED466}" srcOrd="0" destOrd="0" presId="urn:microsoft.com/office/officeart/2005/8/layout/list1"/>
    <dgm:cxn modelId="{1F3A1C41-7BBD-47AA-88FA-F1A0F4AD2B0D}" type="presOf" srcId="{7BCDBC11-5B95-4345-A75D-3CBA46BB5320}" destId="{9BC5FCFB-0494-477A-9E0A-95DD32552D4B}" srcOrd="0" destOrd="0" presId="urn:microsoft.com/office/officeart/2005/8/layout/list1"/>
    <dgm:cxn modelId="{38ABA770-C861-4668-B662-259258F4E4B2}" type="presOf" srcId="{058BF17E-9D0C-4BE3-B0B2-7989612B58D9}" destId="{39A0BB78-4A98-459B-AAEB-9F8E37EE71D3}" srcOrd="0" destOrd="0" presId="urn:microsoft.com/office/officeart/2005/8/layout/list1"/>
    <dgm:cxn modelId="{851ABBC7-3AD1-4EED-86F1-3385FBA62CCB}" type="presOf" srcId="{FC65AC57-D1C7-404D-B1ED-30FBAD17D2E2}" destId="{7FFD44A5-77A2-485A-9EB7-81182D63A844}" srcOrd="1" destOrd="0" presId="urn:microsoft.com/office/officeart/2005/8/layout/list1"/>
    <dgm:cxn modelId="{1D277BD5-EB96-4966-8D5C-256AED380228}" srcId="{E07A883C-2BA2-4BC7-8C85-A8BB2E9307DB}" destId="{A0A3EF27-AE80-4107-881C-640DE1FF135D}" srcOrd="0" destOrd="0" parTransId="{F640F034-D495-4658-BFC8-7D2280F9A7CB}" sibTransId="{055699FC-7F7B-4731-BC51-DED76806BEE3}"/>
    <dgm:cxn modelId="{C5889D0A-6B20-4DF8-AFD1-B409777FDF0B}" srcId="{FC65AC57-D1C7-404D-B1ED-30FBAD17D2E2}" destId="{0CA88EE4-8D92-4CAF-88E6-E068A265FE14}" srcOrd="0" destOrd="0" parTransId="{0FB879B3-4014-4031-8B10-094BDAFEB867}" sibTransId="{870D24F1-1FDC-4CEB-8A63-48AA30C1F174}"/>
    <dgm:cxn modelId="{2EAA8190-E4F8-4E58-856B-DF8028A35860}" type="presOf" srcId="{16D91BAC-9A79-4586-A17E-30BA3E753FAD}" destId="{208CE0D8-9B65-48EE-BFB7-EF85F8A479BA}" srcOrd="0" destOrd="0" presId="urn:microsoft.com/office/officeart/2005/8/layout/list1"/>
    <dgm:cxn modelId="{47964189-A341-489A-B51F-840D89210739}" type="presParOf" srcId="{1FC17BFA-193D-4E08-8232-7F4E01F23F5F}" destId="{B0C474B8-0F0B-460C-926C-92C414BCD278}" srcOrd="0" destOrd="0" presId="urn:microsoft.com/office/officeart/2005/8/layout/list1"/>
    <dgm:cxn modelId="{53E5CC4F-5E89-40C6-A725-62B77B18FB75}" type="presParOf" srcId="{B0C474B8-0F0B-460C-926C-92C414BCD278}" destId="{EE757510-E751-492A-8986-D7560A3FFA12}" srcOrd="0" destOrd="0" presId="urn:microsoft.com/office/officeart/2005/8/layout/list1"/>
    <dgm:cxn modelId="{7652142B-0A57-41A6-A55E-50CEA45F2063}" type="presParOf" srcId="{B0C474B8-0F0B-460C-926C-92C414BCD278}" destId="{201C254A-CBC8-49D1-A14F-0532CC561CD1}" srcOrd="1" destOrd="0" presId="urn:microsoft.com/office/officeart/2005/8/layout/list1"/>
    <dgm:cxn modelId="{C86ED835-6F1C-46B4-A85D-DCD7CC98FA61}" type="presParOf" srcId="{1FC17BFA-193D-4E08-8232-7F4E01F23F5F}" destId="{F503E974-7455-404A-8DCC-127C8D8D6323}" srcOrd="1" destOrd="0" presId="urn:microsoft.com/office/officeart/2005/8/layout/list1"/>
    <dgm:cxn modelId="{2157CAC1-4182-470F-9E4D-B8C11C8E1137}" type="presParOf" srcId="{1FC17BFA-193D-4E08-8232-7F4E01F23F5F}" destId="{26704800-A959-4814-9748-8DB92F4A7A3E}" srcOrd="2" destOrd="0" presId="urn:microsoft.com/office/officeart/2005/8/layout/list1"/>
    <dgm:cxn modelId="{D2033F35-5DB8-4AEC-8364-0BD7CF405314}" type="presParOf" srcId="{1FC17BFA-193D-4E08-8232-7F4E01F23F5F}" destId="{61C5EA22-4CF3-431E-83A6-D964AF750BB4}" srcOrd="3" destOrd="0" presId="urn:microsoft.com/office/officeart/2005/8/layout/list1"/>
    <dgm:cxn modelId="{E9A55702-D87F-46AC-B66D-D4ADE0825523}" type="presParOf" srcId="{1FC17BFA-193D-4E08-8232-7F4E01F23F5F}" destId="{753F62B0-801B-4513-8AB2-AB14D8C4F55E}" srcOrd="4" destOrd="0" presId="urn:microsoft.com/office/officeart/2005/8/layout/list1"/>
    <dgm:cxn modelId="{EEF29D9D-64DE-43CF-9274-70531FE50270}" type="presParOf" srcId="{753F62B0-801B-4513-8AB2-AB14D8C4F55E}" destId="{904EAD94-B9EA-4884-A08E-1EC4E827B3BB}" srcOrd="0" destOrd="0" presId="urn:microsoft.com/office/officeart/2005/8/layout/list1"/>
    <dgm:cxn modelId="{5D7E480C-95EB-4897-B75E-D77E00A04E5C}" type="presParOf" srcId="{753F62B0-801B-4513-8AB2-AB14D8C4F55E}" destId="{30227760-B158-4F6E-9698-4B7A878DB638}" srcOrd="1" destOrd="0" presId="urn:microsoft.com/office/officeart/2005/8/layout/list1"/>
    <dgm:cxn modelId="{58C1A24A-E9F4-470F-A55D-09855C51E553}" type="presParOf" srcId="{1FC17BFA-193D-4E08-8232-7F4E01F23F5F}" destId="{2558D3CE-29C2-46DA-8B23-00F944C41AED}" srcOrd="5" destOrd="0" presId="urn:microsoft.com/office/officeart/2005/8/layout/list1"/>
    <dgm:cxn modelId="{25472FF8-7099-4AA9-B438-D6FBC9E0EB4B}" type="presParOf" srcId="{1FC17BFA-193D-4E08-8232-7F4E01F23F5F}" destId="{9BC5FCFB-0494-477A-9E0A-95DD32552D4B}" srcOrd="6" destOrd="0" presId="urn:microsoft.com/office/officeart/2005/8/layout/list1"/>
    <dgm:cxn modelId="{31D13405-3C62-4185-BDEC-C247193C181F}" type="presParOf" srcId="{1FC17BFA-193D-4E08-8232-7F4E01F23F5F}" destId="{AEC3AE91-C899-4237-922E-202EBEF5E4BA}" srcOrd="7" destOrd="0" presId="urn:microsoft.com/office/officeart/2005/8/layout/list1"/>
    <dgm:cxn modelId="{90E7306A-20E9-4A97-9BB2-FF0A0D98E2C5}" type="presParOf" srcId="{1FC17BFA-193D-4E08-8232-7F4E01F23F5F}" destId="{F0E44F23-9BC6-4705-B2D5-FF9D2615A4F5}" srcOrd="8" destOrd="0" presId="urn:microsoft.com/office/officeart/2005/8/layout/list1"/>
    <dgm:cxn modelId="{62311DF7-B1B8-4A20-8B23-5DD438AD6242}" type="presParOf" srcId="{F0E44F23-9BC6-4705-B2D5-FF9D2615A4F5}" destId="{1D8DE3E5-2845-4DA8-9D02-99B303D576C4}" srcOrd="0" destOrd="0" presId="urn:microsoft.com/office/officeart/2005/8/layout/list1"/>
    <dgm:cxn modelId="{959E2570-4F67-44BE-B637-D900789E254F}" type="presParOf" srcId="{F0E44F23-9BC6-4705-B2D5-FF9D2615A4F5}" destId="{2AE9C75A-B150-4A72-A02B-2511C45855F9}" srcOrd="1" destOrd="0" presId="urn:microsoft.com/office/officeart/2005/8/layout/list1"/>
    <dgm:cxn modelId="{2125F95C-C0BF-4ABC-A8E4-E1748CDC5F38}" type="presParOf" srcId="{1FC17BFA-193D-4E08-8232-7F4E01F23F5F}" destId="{F5CDEEE5-D02C-4327-8426-962B5CDBAB81}" srcOrd="9" destOrd="0" presId="urn:microsoft.com/office/officeart/2005/8/layout/list1"/>
    <dgm:cxn modelId="{84AF86D3-B848-4E24-BB8E-2267359EE428}" type="presParOf" srcId="{1FC17BFA-193D-4E08-8232-7F4E01F23F5F}" destId="{80612722-876B-4838-A67B-7B31476ED466}" srcOrd="10" destOrd="0" presId="urn:microsoft.com/office/officeart/2005/8/layout/list1"/>
    <dgm:cxn modelId="{3B21B765-6AFA-4E47-ACB7-7DF95EE41725}" type="presParOf" srcId="{1FC17BFA-193D-4E08-8232-7F4E01F23F5F}" destId="{94689959-D9B6-4797-9E3B-18EDD6A6C261}" srcOrd="11" destOrd="0" presId="urn:microsoft.com/office/officeart/2005/8/layout/list1"/>
    <dgm:cxn modelId="{8C487971-6DDD-4BD9-8223-7312B201CD23}" type="presParOf" srcId="{1FC17BFA-193D-4E08-8232-7F4E01F23F5F}" destId="{EDF96995-6262-43AB-9A93-D6D5007B9734}" srcOrd="12" destOrd="0" presId="urn:microsoft.com/office/officeart/2005/8/layout/list1"/>
    <dgm:cxn modelId="{4E71F38A-73E4-42CE-A74B-1196B25AFAF7}" type="presParOf" srcId="{EDF96995-6262-43AB-9A93-D6D5007B9734}" destId="{208CE0D8-9B65-48EE-BFB7-EF85F8A479BA}" srcOrd="0" destOrd="0" presId="urn:microsoft.com/office/officeart/2005/8/layout/list1"/>
    <dgm:cxn modelId="{7F9B8560-3FE4-41FE-911E-827AD9BE187C}" type="presParOf" srcId="{EDF96995-6262-43AB-9A93-D6D5007B9734}" destId="{F51E63B5-C574-454F-A1E4-730B799C120E}" srcOrd="1" destOrd="0" presId="urn:microsoft.com/office/officeart/2005/8/layout/list1"/>
    <dgm:cxn modelId="{76F1ACE6-1C1F-43A2-A751-690834F0EBD2}" type="presParOf" srcId="{1FC17BFA-193D-4E08-8232-7F4E01F23F5F}" destId="{59E464A0-2536-48FB-8514-EF532C703192}" srcOrd="13" destOrd="0" presId="urn:microsoft.com/office/officeart/2005/8/layout/list1"/>
    <dgm:cxn modelId="{90378345-0C1E-4430-8701-D9DC79A4E562}" type="presParOf" srcId="{1FC17BFA-193D-4E08-8232-7F4E01F23F5F}" destId="{25FFFE87-42E2-4A35-B549-7881A1A6F7F1}" srcOrd="14" destOrd="0" presId="urn:microsoft.com/office/officeart/2005/8/layout/list1"/>
    <dgm:cxn modelId="{B76F5C43-CE67-41D5-ACB8-F44D3BBEEAA6}" type="presParOf" srcId="{1FC17BFA-193D-4E08-8232-7F4E01F23F5F}" destId="{655CCAA9-273E-4F12-9EC6-C26756CD507F}" srcOrd="15" destOrd="0" presId="urn:microsoft.com/office/officeart/2005/8/layout/list1"/>
    <dgm:cxn modelId="{88FE76BA-4B3F-4B44-B3ED-A815FEC3EF71}" type="presParOf" srcId="{1FC17BFA-193D-4E08-8232-7F4E01F23F5F}" destId="{9091D910-4136-40AE-B1A4-B5BABC1B8F0A}" srcOrd="16" destOrd="0" presId="urn:microsoft.com/office/officeart/2005/8/layout/list1"/>
    <dgm:cxn modelId="{E26902E6-D084-4B0B-B889-836E33B247E0}" type="presParOf" srcId="{9091D910-4136-40AE-B1A4-B5BABC1B8F0A}" destId="{5E736C9D-388E-435F-8597-EEC06F6E1057}" srcOrd="0" destOrd="0" presId="urn:microsoft.com/office/officeart/2005/8/layout/list1"/>
    <dgm:cxn modelId="{EF613938-6628-4D4C-9F99-7F5F41757D6A}" type="presParOf" srcId="{9091D910-4136-40AE-B1A4-B5BABC1B8F0A}" destId="{9302AA84-6953-46D7-97BA-D5F9D48FA1A7}" srcOrd="1" destOrd="0" presId="urn:microsoft.com/office/officeart/2005/8/layout/list1"/>
    <dgm:cxn modelId="{597A22FF-EA5A-41BC-A17C-D4C09E4EB48D}" type="presParOf" srcId="{1FC17BFA-193D-4E08-8232-7F4E01F23F5F}" destId="{DFA8D638-28D6-442A-B9BC-170927453CF1}" srcOrd="17" destOrd="0" presId="urn:microsoft.com/office/officeart/2005/8/layout/list1"/>
    <dgm:cxn modelId="{F39F2328-5261-4017-A1A3-6747AAC11EA4}" type="presParOf" srcId="{1FC17BFA-193D-4E08-8232-7F4E01F23F5F}" destId="{39A0BB78-4A98-459B-AAEB-9F8E37EE71D3}" srcOrd="18" destOrd="0" presId="urn:microsoft.com/office/officeart/2005/8/layout/list1"/>
    <dgm:cxn modelId="{6B0ABE27-A848-4D12-A7C1-05B37B5B28AD}" type="presParOf" srcId="{1FC17BFA-193D-4E08-8232-7F4E01F23F5F}" destId="{F18D01BB-DD3A-45CB-A86F-1A0DF5D3D5CC}" srcOrd="19" destOrd="0" presId="urn:microsoft.com/office/officeart/2005/8/layout/list1"/>
    <dgm:cxn modelId="{AFD95C6A-B463-493A-BD0D-112F3C0C6C05}" type="presParOf" srcId="{1FC17BFA-193D-4E08-8232-7F4E01F23F5F}" destId="{49901C41-EEC6-481B-8EDA-C5DF629FB3B2}" srcOrd="20" destOrd="0" presId="urn:microsoft.com/office/officeart/2005/8/layout/list1"/>
    <dgm:cxn modelId="{594B2AFC-DEFF-4FA7-A2F9-54641E3AA570}" type="presParOf" srcId="{49901C41-EEC6-481B-8EDA-C5DF629FB3B2}" destId="{F81A2E12-EEAF-4645-BFCE-964EF9BDBD9D}" srcOrd="0" destOrd="0" presId="urn:microsoft.com/office/officeart/2005/8/layout/list1"/>
    <dgm:cxn modelId="{D862ABF7-F926-4B85-9039-81C9238A9140}" type="presParOf" srcId="{49901C41-EEC6-481B-8EDA-C5DF629FB3B2}" destId="{7FFD44A5-77A2-485A-9EB7-81182D63A844}" srcOrd="1" destOrd="0" presId="urn:microsoft.com/office/officeart/2005/8/layout/list1"/>
    <dgm:cxn modelId="{963E739C-1CDF-4306-BB8B-61F5A1CD79CF}" type="presParOf" srcId="{1FC17BFA-193D-4E08-8232-7F4E01F23F5F}" destId="{53775AAE-D9C1-41D8-9B8D-04E2010E35B0}" srcOrd="21" destOrd="0" presId="urn:microsoft.com/office/officeart/2005/8/layout/list1"/>
    <dgm:cxn modelId="{AE04C5EA-3DB9-42A6-8214-B3DD18C8DB25}" type="presParOf" srcId="{1FC17BFA-193D-4E08-8232-7F4E01F23F5F}" destId="{F423CFD4-DFDE-447A-BB55-8265C408479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B20D2C-7AD2-44ED-8FE1-7648221C52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BA768-1535-4004-BDD4-5FC692115675}">
      <dgm:prSet phldrT="[Text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NSF Graduate Research Fellowship Program (GRFP)</a:t>
          </a:r>
        </a:p>
        <a:p>
          <a:r>
            <a:rPr lang="en-US" b="0" dirty="0" smtClean="0">
              <a:solidFill>
                <a:schemeClr val="bg1"/>
              </a:solidFill>
            </a:rPr>
            <a:t>3 </a:t>
          </a:r>
          <a:r>
            <a:rPr lang="en-US" b="0" dirty="0" err="1" smtClean="0">
              <a:solidFill>
                <a:schemeClr val="bg1"/>
              </a:solidFill>
            </a:rPr>
            <a:t>yrs</a:t>
          </a:r>
          <a:r>
            <a:rPr lang="en-US" b="0" dirty="0" smtClean="0">
              <a:solidFill>
                <a:schemeClr val="bg1"/>
              </a:solidFill>
            </a:rPr>
            <a:t>, $32K/</a:t>
          </a:r>
          <a:r>
            <a:rPr lang="en-US" b="0" dirty="0" err="1" smtClean="0">
              <a:solidFill>
                <a:schemeClr val="bg1"/>
              </a:solidFill>
            </a:rPr>
            <a:t>yr</a:t>
          </a:r>
          <a:r>
            <a:rPr lang="en-US" b="0" dirty="0" smtClean="0">
              <a:solidFill>
                <a:schemeClr val="bg1"/>
              </a:solidFill>
            </a:rPr>
            <a:t>! Must have &lt; 12 Mos. of Graduate Study</a:t>
          </a:r>
          <a:endParaRPr lang="en-US" b="0" dirty="0">
            <a:solidFill>
              <a:schemeClr val="bg1"/>
            </a:solidFill>
          </a:endParaRPr>
        </a:p>
      </dgm:t>
    </dgm:pt>
    <dgm:pt modelId="{40CBCF03-9213-422D-8EDD-14912426F63E}" type="parTrans" cxnId="{F82C2F10-8222-4835-BF20-78833EF09BC4}">
      <dgm:prSet/>
      <dgm:spPr/>
      <dgm:t>
        <a:bodyPr/>
        <a:lstStyle/>
        <a:p>
          <a:endParaRPr lang="en-US"/>
        </a:p>
      </dgm:t>
    </dgm:pt>
    <dgm:pt modelId="{2449294C-6308-4593-8FFE-98335B120BF2}" type="sibTrans" cxnId="{F82C2F10-8222-4835-BF20-78833EF09BC4}">
      <dgm:prSet/>
      <dgm:spPr/>
      <dgm:t>
        <a:bodyPr/>
        <a:lstStyle/>
        <a:p>
          <a:endParaRPr lang="en-US"/>
        </a:p>
      </dgm:t>
    </dgm:pt>
    <dgm:pt modelId="{872A0510-771E-494D-AEFD-BFC3A99E9BB6}">
      <dgm:prSet phldrT="[Text]"/>
      <dgm:spPr/>
      <dgm:t>
        <a:bodyPr/>
        <a:lstStyle/>
        <a:p>
          <a:r>
            <a:rPr lang="en-US" b="0" dirty="0" smtClean="0"/>
            <a:t>NSF Digging into Data (DID) Challenge</a:t>
          </a:r>
        </a:p>
        <a:p>
          <a:r>
            <a:rPr lang="en-US" b="0" dirty="0" smtClean="0"/>
            <a:t>$25K-$125K, research into managing and assessing “Big Data”</a:t>
          </a:r>
          <a:endParaRPr lang="en-US" b="0" dirty="0"/>
        </a:p>
      </dgm:t>
    </dgm:pt>
    <dgm:pt modelId="{F759F570-7A0C-4303-8CA2-D763CBDB91F1}" type="parTrans" cxnId="{C6FA5F10-279F-4827-AD88-C6F294F95EB9}">
      <dgm:prSet/>
      <dgm:spPr/>
      <dgm:t>
        <a:bodyPr/>
        <a:lstStyle/>
        <a:p>
          <a:endParaRPr lang="en-US"/>
        </a:p>
      </dgm:t>
    </dgm:pt>
    <dgm:pt modelId="{20BE82AF-8B51-44E5-817D-126E81021A85}" type="sibTrans" cxnId="{C6FA5F10-279F-4827-AD88-C6F294F95EB9}">
      <dgm:prSet/>
      <dgm:spPr/>
      <dgm:t>
        <a:bodyPr/>
        <a:lstStyle/>
        <a:p>
          <a:endParaRPr lang="en-US"/>
        </a:p>
      </dgm:t>
    </dgm:pt>
    <dgm:pt modelId="{FC5A06FB-2102-4959-9DD5-D11B99C11823}">
      <dgm:prSet phldrT="[Text]"/>
      <dgm:spPr/>
      <dgm:t>
        <a:bodyPr/>
        <a:lstStyle/>
        <a:p>
          <a:r>
            <a:rPr lang="en-US" b="0" dirty="0" smtClean="0"/>
            <a:t>ASA Minority Fellowship Program (1 </a:t>
          </a:r>
          <a:r>
            <a:rPr lang="en-US" b="0" dirty="0" err="1" smtClean="0"/>
            <a:t>yr</a:t>
          </a:r>
          <a:r>
            <a:rPr lang="en-US" b="0" dirty="0" smtClean="0"/>
            <a:t>, $18K)</a:t>
          </a:r>
          <a:endParaRPr lang="en-US" b="0" dirty="0"/>
        </a:p>
      </dgm:t>
    </dgm:pt>
    <dgm:pt modelId="{B2F1F1E6-13EC-452E-A786-F62730CD7AB3}" type="parTrans" cxnId="{4E91B021-CE8C-42C3-A733-F71A5F3B0E25}">
      <dgm:prSet/>
      <dgm:spPr/>
      <dgm:t>
        <a:bodyPr/>
        <a:lstStyle/>
        <a:p>
          <a:endParaRPr lang="en-US"/>
        </a:p>
      </dgm:t>
    </dgm:pt>
    <dgm:pt modelId="{CCBAC853-8E41-4944-9C57-4E2603B8B860}" type="sibTrans" cxnId="{4E91B021-CE8C-42C3-A733-F71A5F3B0E25}">
      <dgm:prSet/>
      <dgm:spPr/>
      <dgm:t>
        <a:bodyPr/>
        <a:lstStyle/>
        <a:p>
          <a:endParaRPr lang="en-US"/>
        </a:p>
      </dgm:t>
    </dgm:pt>
    <dgm:pt modelId="{472BF638-4D6C-4248-AE9D-B78F46C3FD93}">
      <dgm:prSet phldrT="[Text]"/>
      <dgm:spPr/>
      <dgm:t>
        <a:bodyPr/>
        <a:lstStyle/>
        <a:p>
          <a:r>
            <a:rPr lang="en-US" dirty="0" smtClean="0"/>
            <a:t>American Association of University Women Dissertation Fellowships</a:t>
          </a:r>
          <a:r>
            <a:rPr lang="en-US" b="0" dirty="0" smtClean="0"/>
            <a:t> (1 </a:t>
          </a:r>
          <a:r>
            <a:rPr lang="en-US" b="0" dirty="0" err="1" smtClean="0"/>
            <a:t>yr</a:t>
          </a:r>
          <a:r>
            <a:rPr lang="en-US" b="0" dirty="0" smtClean="0"/>
            <a:t>, $20K)</a:t>
          </a:r>
          <a:endParaRPr lang="en-US" b="0" dirty="0"/>
        </a:p>
      </dgm:t>
    </dgm:pt>
    <dgm:pt modelId="{06BA2324-3118-4560-A84D-8BBD6B7CA212}" type="parTrans" cxnId="{A2023838-E859-46A9-8F97-C49BF678B431}">
      <dgm:prSet/>
      <dgm:spPr/>
      <dgm:t>
        <a:bodyPr/>
        <a:lstStyle/>
        <a:p>
          <a:endParaRPr lang="en-US"/>
        </a:p>
      </dgm:t>
    </dgm:pt>
    <dgm:pt modelId="{1BF50E88-3760-4BCD-955F-30F716203789}" type="sibTrans" cxnId="{A2023838-E859-46A9-8F97-C49BF678B431}">
      <dgm:prSet/>
      <dgm:spPr/>
      <dgm:t>
        <a:bodyPr/>
        <a:lstStyle/>
        <a:p>
          <a:endParaRPr lang="en-US"/>
        </a:p>
      </dgm:t>
    </dgm:pt>
    <dgm:pt modelId="{96CEC0A8-7BC3-4B7B-AA97-AB1D850D4F7C}">
      <dgm:prSet phldrT="[Text]"/>
      <dgm:spPr/>
      <dgm:t>
        <a:bodyPr/>
        <a:lstStyle/>
        <a:p>
          <a:r>
            <a:rPr lang="en-US" dirty="0" smtClean="0"/>
            <a:t>SSRC International Dissertation Research Fellowship (IDRF)</a:t>
          </a:r>
        </a:p>
        <a:p>
          <a:r>
            <a:rPr lang="en-US" b="0" dirty="0" smtClean="0"/>
            <a:t>For dissertation research stage.</a:t>
          </a:r>
          <a:r>
            <a:rPr lang="en-US" b="0" dirty="0" smtClean="0">
              <a:solidFill>
                <a:schemeClr val="bg1"/>
              </a:solidFill>
            </a:rPr>
            <a:t> International students welcome to apply!</a:t>
          </a:r>
          <a:endParaRPr lang="en-US" b="0" dirty="0"/>
        </a:p>
      </dgm:t>
    </dgm:pt>
    <dgm:pt modelId="{07BAEA61-1F96-4293-8F04-A88709A3CE5A}" type="parTrans" cxnId="{27CE25B1-A5AA-4DDB-8A8B-FCD3E623289A}">
      <dgm:prSet/>
      <dgm:spPr/>
      <dgm:t>
        <a:bodyPr/>
        <a:lstStyle/>
        <a:p>
          <a:endParaRPr lang="en-US"/>
        </a:p>
      </dgm:t>
    </dgm:pt>
    <dgm:pt modelId="{DBC7FCDD-A03B-4999-BBA2-8CBEB8ECB99C}" type="sibTrans" cxnId="{27CE25B1-A5AA-4DDB-8A8B-FCD3E623289A}">
      <dgm:prSet/>
      <dgm:spPr/>
      <dgm:t>
        <a:bodyPr/>
        <a:lstStyle/>
        <a:p>
          <a:endParaRPr lang="en-US"/>
        </a:p>
      </dgm:t>
    </dgm:pt>
    <dgm:pt modelId="{2D8DD463-74F0-4A44-B6A1-F3540012C39A}">
      <dgm:prSet phldrT="[Text]"/>
      <dgm:spPr/>
      <dgm:t>
        <a:bodyPr/>
        <a:lstStyle/>
        <a:p>
          <a:r>
            <a:rPr lang="en-US" dirty="0" smtClean="0"/>
            <a:t>Jacob K. </a:t>
          </a:r>
          <a:r>
            <a:rPr lang="en-US" dirty="0" err="1" smtClean="0"/>
            <a:t>Javits</a:t>
          </a:r>
          <a:r>
            <a:rPr lang="en-US" dirty="0" smtClean="0"/>
            <a:t> Fellowship Program </a:t>
          </a:r>
        </a:p>
        <a:p>
          <a:r>
            <a:rPr lang="en-US" b="0" dirty="0" smtClean="0"/>
            <a:t>4 </a:t>
          </a:r>
          <a:r>
            <a:rPr lang="en-US" b="0" dirty="0" err="1" smtClean="0"/>
            <a:t>yr</a:t>
          </a:r>
          <a:r>
            <a:rPr lang="en-US" b="0" dirty="0" smtClean="0"/>
            <a:t>, $30K/</a:t>
          </a:r>
          <a:r>
            <a:rPr lang="en-US" b="0" dirty="0" err="1" smtClean="0"/>
            <a:t>yr</a:t>
          </a:r>
          <a:r>
            <a:rPr lang="en-US" b="0" dirty="0" smtClean="0"/>
            <a:t>!</a:t>
          </a:r>
          <a:r>
            <a:rPr lang="en-US" b="0" dirty="0" smtClean="0">
              <a:solidFill>
                <a:schemeClr val="bg1"/>
              </a:solidFill>
            </a:rPr>
            <a:t> Must have &lt; 12 Mos. of Graduate Study</a:t>
          </a:r>
          <a:endParaRPr lang="en-US" b="0" dirty="0">
            <a:solidFill>
              <a:schemeClr val="bg1"/>
            </a:solidFill>
          </a:endParaRPr>
        </a:p>
      </dgm:t>
    </dgm:pt>
    <dgm:pt modelId="{B37567FA-EFC3-4A9D-9D0F-F9126150F3AE}" type="parTrans" cxnId="{1E4D787B-7C08-4026-A616-A5780BABAA51}">
      <dgm:prSet/>
      <dgm:spPr/>
      <dgm:t>
        <a:bodyPr/>
        <a:lstStyle/>
        <a:p>
          <a:endParaRPr lang="en-US"/>
        </a:p>
      </dgm:t>
    </dgm:pt>
    <dgm:pt modelId="{27D25FF1-E2FE-4DEE-9789-92BAC95AA27C}" type="sibTrans" cxnId="{1E4D787B-7C08-4026-A616-A5780BABAA51}">
      <dgm:prSet/>
      <dgm:spPr/>
      <dgm:t>
        <a:bodyPr/>
        <a:lstStyle/>
        <a:p>
          <a:endParaRPr lang="en-US"/>
        </a:p>
      </dgm:t>
    </dgm:pt>
    <dgm:pt modelId="{B2EDA2D0-EA3D-44BF-AA6F-D1B66A1187AD}" type="pres">
      <dgm:prSet presAssocID="{69B20D2C-7AD2-44ED-8FE1-7648221C52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C19436-4F95-4DAB-8CA3-44BA9ED323F8}" type="pres">
      <dgm:prSet presAssocID="{A6CBA768-1535-4004-BDD4-5FC69211567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66DB1-E23B-4029-9FE5-03EDBD8CA4FF}" type="pres">
      <dgm:prSet presAssocID="{2449294C-6308-4593-8FFE-98335B120BF2}" presName="spacer" presStyleCnt="0"/>
      <dgm:spPr/>
    </dgm:pt>
    <dgm:pt modelId="{8CD421F2-B104-4325-8015-D6EF3AD6E9A2}" type="pres">
      <dgm:prSet presAssocID="{2D8DD463-74F0-4A44-B6A1-F3540012C39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6403E-A841-49E0-9147-86A257B2CD74}" type="pres">
      <dgm:prSet presAssocID="{27D25FF1-E2FE-4DEE-9789-92BAC95AA27C}" presName="spacer" presStyleCnt="0"/>
      <dgm:spPr/>
    </dgm:pt>
    <dgm:pt modelId="{C30D2949-FA1D-4B08-8C5C-9907448CD406}" type="pres">
      <dgm:prSet presAssocID="{872A0510-771E-494D-AEFD-BFC3A99E9BB6}" presName="parentText" presStyleLbl="node1" presStyleIdx="2" presStyleCnt="6" custLinFactY="312193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840D9-5F2F-4D5F-9A19-B349ADA72389}" type="pres">
      <dgm:prSet presAssocID="{20BE82AF-8B51-44E5-817D-126E81021A85}" presName="spacer" presStyleCnt="0"/>
      <dgm:spPr/>
    </dgm:pt>
    <dgm:pt modelId="{DFE87667-267E-4090-8558-D5821C29400F}" type="pres">
      <dgm:prSet presAssocID="{FC5A06FB-2102-4959-9DD5-D11B99C11823}" presName="parentText" presStyleLbl="node1" presStyleIdx="3" presStyleCnt="6" custLinFactY="10717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A0CEF-18E7-4C1C-8CC7-30F7146B68B5}" type="pres">
      <dgm:prSet presAssocID="{CCBAC853-8E41-4944-9C57-4E2603B8B860}" presName="spacer" presStyleCnt="0"/>
      <dgm:spPr/>
    </dgm:pt>
    <dgm:pt modelId="{7DBB959F-B403-450F-8E91-52B1B133737E}" type="pres">
      <dgm:prSet presAssocID="{472BF638-4D6C-4248-AE9D-B78F46C3FD93}" presName="parentText" presStyleLbl="node1" presStyleIdx="4" presStyleCnt="6" custLinFactY="-915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F6D42-D5E5-40DB-AE40-769324A4BE13}" type="pres">
      <dgm:prSet presAssocID="{1BF50E88-3760-4BCD-955F-30F716203789}" presName="spacer" presStyleCnt="0"/>
      <dgm:spPr/>
    </dgm:pt>
    <dgm:pt modelId="{431B2040-C8AA-49B9-B66E-7A8E5D9C232A}" type="pres">
      <dgm:prSet presAssocID="{96CEC0A8-7BC3-4B7B-AA97-AB1D850D4F7C}" presName="parentText" presStyleLbl="node1" presStyleIdx="5" presStyleCnt="6" custLinFactY="-298604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536ED5-F4E7-4A1C-A8DB-B7B5DCE19DF7}" type="presOf" srcId="{2D8DD463-74F0-4A44-B6A1-F3540012C39A}" destId="{8CD421F2-B104-4325-8015-D6EF3AD6E9A2}" srcOrd="0" destOrd="0" presId="urn:microsoft.com/office/officeart/2005/8/layout/vList2"/>
    <dgm:cxn modelId="{F82C2F10-8222-4835-BF20-78833EF09BC4}" srcId="{69B20D2C-7AD2-44ED-8FE1-7648221C5218}" destId="{A6CBA768-1535-4004-BDD4-5FC692115675}" srcOrd="0" destOrd="0" parTransId="{40CBCF03-9213-422D-8EDD-14912426F63E}" sibTransId="{2449294C-6308-4593-8FFE-98335B120BF2}"/>
    <dgm:cxn modelId="{27CE25B1-A5AA-4DDB-8A8B-FCD3E623289A}" srcId="{69B20D2C-7AD2-44ED-8FE1-7648221C5218}" destId="{96CEC0A8-7BC3-4B7B-AA97-AB1D850D4F7C}" srcOrd="5" destOrd="0" parTransId="{07BAEA61-1F96-4293-8F04-A88709A3CE5A}" sibTransId="{DBC7FCDD-A03B-4999-BBA2-8CBEB8ECB99C}"/>
    <dgm:cxn modelId="{6E75D421-93BF-4A78-928D-C9D32D95994A}" type="presOf" srcId="{FC5A06FB-2102-4959-9DD5-D11B99C11823}" destId="{DFE87667-267E-4090-8558-D5821C29400F}" srcOrd="0" destOrd="0" presId="urn:microsoft.com/office/officeart/2005/8/layout/vList2"/>
    <dgm:cxn modelId="{1CB1FD24-FB1A-41DE-B140-51418969D1F7}" type="presOf" srcId="{472BF638-4D6C-4248-AE9D-B78F46C3FD93}" destId="{7DBB959F-B403-450F-8E91-52B1B133737E}" srcOrd="0" destOrd="0" presId="urn:microsoft.com/office/officeart/2005/8/layout/vList2"/>
    <dgm:cxn modelId="{C6FA5F10-279F-4827-AD88-C6F294F95EB9}" srcId="{69B20D2C-7AD2-44ED-8FE1-7648221C5218}" destId="{872A0510-771E-494D-AEFD-BFC3A99E9BB6}" srcOrd="2" destOrd="0" parTransId="{F759F570-7A0C-4303-8CA2-D763CBDB91F1}" sibTransId="{20BE82AF-8B51-44E5-817D-126E81021A85}"/>
    <dgm:cxn modelId="{58245137-D659-425D-9F6E-536842940FF7}" type="presOf" srcId="{96CEC0A8-7BC3-4B7B-AA97-AB1D850D4F7C}" destId="{431B2040-C8AA-49B9-B66E-7A8E5D9C232A}" srcOrd="0" destOrd="0" presId="urn:microsoft.com/office/officeart/2005/8/layout/vList2"/>
    <dgm:cxn modelId="{4E91B021-CE8C-42C3-A733-F71A5F3B0E25}" srcId="{69B20D2C-7AD2-44ED-8FE1-7648221C5218}" destId="{FC5A06FB-2102-4959-9DD5-D11B99C11823}" srcOrd="3" destOrd="0" parTransId="{B2F1F1E6-13EC-452E-A786-F62730CD7AB3}" sibTransId="{CCBAC853-8E41-4944-9C57-4E2603B8B860}"/>
    <dgm:cxn modelId="{88609802-600D-4EAF-B893-9638364D2D57}" type="presOf" srcId="{69B20D2C-7AD2-44ED-8FE1-7648221C5218}" destId="{B2EDA2D0-EA3D-44BF-AA6F-D1B66A1187AD}" srcOrd="0" destOrd="0" presId="urn:microsoft.com/office/officeart/2005/8/layout/vList2"/>
    <dgm:cxn modelId="{A2023838-E859-46A9-8F97-C49BF678B431}" srcId="{69B20D2C-7AD2-44ED-8FE1-7648221C5218}" destId="{472BF638-4D6C-4248-AE9D-B78F46C3FD93}" srcOrd="4" destOrd="0" parTransId="{06BA2324-3118-4560-A84D-8BBD6B7CA212}" sibTransId="{1BF50E88-3760-4BCD-955F-30F716203789}"/>
    <dgm:cxn modelId="{1E4D787B-7C08-4026-A616-A5780BABAA51}" srcId="{69B20D2C-7AD2-44ED-8FE1-7648221C5218}" destId="{2D8DD463-74F0-4A44-B6A1-F3540012C39A}" srcOrd="1" destOrd="0" parTransId="{B37567FA-EFC3-4A9D-9D0F-F9126150F3AE}" sibTransId="{27D25FF1-E2FE-4DEE-9789-92BAC95AA27C}"/>
    <dgm:cxn modelId="{ECDAE0D6-6F2A-44F5-AADE-1F94F9E51D72}" type="presOf" srcId="{A6CBA768-1535-4004-BDD4-5FC692115675}" destId="{05C19436-4F95-4DAB-8CA3-44BA9ED323F8}" srcOrd="0" destOrd="0" presId="urn:microsoft.com/office/officeart/2005/8/layout/vList2"/>
    <dgm:cxn modelId="{06AE2CFF-E2FE-42E7-967C-CA9C64EE935C}" type="presOf" srcId="{872A0510-771E-494D-AEFD-BFC3A99E9BB6}" destId="{C30D2949-FA1D-4B08-8C5C-9907448CD406}" srcOrd="0" destOrd="0" presId="urn:microsoft.com/office/officeart/2005/8/layout/vList2"/>
    <dgm:cxn modelId="{6A5B2EEA-F1BE-4AB2-BE59-1F5065DFD13C}" type="presParOf" srcId="{B2EDA2D0-EA3D-44BF-AA6F-D1B66A1187AD}" destId="{05C19436-4F95-4DAB-8CA3-44BA9ED323F8}" srcOrd="0" destOrd="0" presId="urn:microsoft.com/office/officeart/2005/8/layout/vList2"/>
    <dgm:cxn modelId="{22157364-BA1A-4A42-8C98-6414B1317030}" type="presParOf" srcId="{B2EDA2D0-EA3D-44BF-AA6F-D1B66A1187AD}" destId="{15C66DB1-E23B-4029-9FE5-03EDBD8CA4FF}" srcOrd="1" destOrd="0" presId="urn:microsoft.com/office/officeart/2005/8/layout/vList2"/>
    <dgm:cxn modelId="{5E3DC216-77F1-44BA-BA0E-75D0C9277FB7}" type="presParOf" srcId="{B2EDA2D0-EA3D-44BF-AA6F-D1B66A1187AD}" destId="{8CD421F2-B104-4325-8015-D6EF3AD6E9A2}" srcOrd="2" destOrd="0" presId="urn:microsoft.com/office/officeart/2005/8/layout/vList2"/>
    <dgm:cxn modelId="{8CD6C228-577A-4443-B2DB-C47B12962257}" type="presParOf" srcId="{B2EDA2D0-EA3D-44BF-AA6F-D1B66A1187AD}" destId="{6376403E-A841-49E0-9147-86A257B2CD74}" srcOrd="3" destOrd="0" presId="urn:microsoft.com/office/officeart/2005/8/layout/vList2"/>
    <dgm:cxn modelId="{2F0E51A9-0043-4E68-83A2-7C0FAC06E09F}" type="presParOf" srcId="{B2EDA2D0-EA3D-44BF-AA6F-D1B66A1187AD}" destId="{C30D2949-FA1D-4B08-8C5C-9907448CD406}" srcOrd="4" destOrd="0" presId="urn:microsoft.com/office/officeart/2005/8/layout/vList2"/>
    <dgm:cxn modelId="{D817EC26-F659-48B5-A150-BBDC86D4BD49}" type="presParOf" srcId="{B2EDA2D0-EA3D-44BF-AA6F-D1B66A1187AD}" destId="{DA4840D9-5F2F-4D5F-9A19-B349ADA72389}" srcOrd="5" destOrd="0" presId="urn:microsoft.com/office/officeart/2005/8/layout/vList2"/>
    <dgm:cxn modelId="{292688D6-843A-43EE-97C7-301F7A4D9D7A}" type="presParOf" srcId="{B2EDA2D0-EA3D-44BF-AA6F-D1B66A1187AD}" destId="{DFE87667-267E-4090-8558-D5821C29400F}" srcOrd="6" destOrd="0" presId="urn:microsoft.com/office/officeart/2005/8/layout/vList2"/>
    <dgm:cxn modelId="{71C5C0E2-44CD-4E6C-8191-B076C83B417F}" type="presParOf" srcId="{B2EDA2D0-EA3D-44BF-AA6F-D1B66A1187AD}" destId="{2F5A0CEF-18E7-4C1C-8CC7-30F7146B68B5}" srcOrd="7" destOrd="0" presId="urn:microsoft.com/office/officeart/2005/8/layout/vList2"/>
    <dgm:cxn modelId="{0FFAE3DB-58BA-4D0D-AAE7-2763B7A3D09B}" type="presParOf" srcId="{B2EDA2D0-EA3D-44BF-AA6F-D1B66A1187AD}" destId="{7DBB959F-B403-450F-8E91-52B1B133737E}" srcOrd="8" destOrd="0" presId="urn:microsoft.com/office/officeart/2005/8/layout/vList2"/>
    <dgm:cxn modelId="{4767C6BF-D44D-4476-9D31-94A505281A80}" type="presParOf" srcId="{B2EDA2D0-EA3D-44BF-AA6F-D1B66A1187AD}" destId="{C36F6D42-D5E5-40DB-AE40-769324A4BE13}" srcOrd="9" destOrd="0" presId="urn:microsoft.com/office/officeart/2005/8/layout/vList2"/>
    <dgm:cxn modelId="{69B6C3DC-F80E-4BE1-A1C5-9BB5BF899DB7}" type="presParOf" srcId="{B2EDA2D0-EA3D-44BF-AA6F-D1B66A1187AD}" destId="{431B2040-C8AA-49B9-B66E-7A8E5D9C232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D060C-BCDC-42AB-8839-669F867B27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1AF50-41BF-4AE2-AD28-9028007A573F}">
      <dgm:prSet custT="1"/>
      <dgm:spPr/>
      <dgm:t>
        <a:bodyPr/>
        <a:lstStyle/>
        <a:p>
          <a:r>
            <a:rPr lang="en-US" sz="2600" dirty="0" smtClean="0"/>
            <a:t>Association for Women in Science </a:t>
          </a:r>
          <a:r>
            <a:rPr lang="en-US" sz="2600" dirty="0" err="1" smtClean="0"/>
            <a:t>Predoctoral</a:t>
          </a:r>
          <a:r>
            <a:rPr lang="en-US" sz="2600" dirty="0" smtClean="0"/>
            <a:t> Awards ($1K)</a:t>
          </a:r>
          <a:endParaRPr lang="en-US" sz="2600" dirty="0"/>
        </a:p>
      </dgm:t>
    </dgm:pt>
    <dgm:pt modelId="{B0B893C5-59FF-4075-A9C8-CF6AF72FE42F}" type="parTrans" cxnId="{F80638D1-F222-4153-BB3E-E6A5109A4A9F}">
      <dgm:prSet/>
      <dgm:spPr/>
      <dgm:t>
        <a:bodyPr/>
        <a:lstStyle/>
        <a:p>
          <a:endParaRPr lang="en-US"/>
        </a:p>
      </dgm:t>
    </dgm:pt>
    <dgm:pt modelId="{AE88F849-BCE4-4E06-96B4-8E1C74C35420}" type="sibTrans" cxnId="{F80638D1-F222-4153-BB3E-E6A5109A4A9F}">
      <dgm:prSet/>
      <dgm:spPr/>
      <dgm:t>
        <a:bodyPr/>
        <a:lstStyle/>
        <a:p>
          <a:endParaRPr lang="en-US"/>
        </a:p>
      </dgm:t>
    </dgm:pt>
    <dgm:pt modelId="{EF5F9B6A-794B-4360-8256-12E1D06023D5}">
      <dgm:prSet/>
      <dgm:spPr/>
      <dgm:t>
        <a:bodyPr/>
        <a:lstStyle/>
        <a:p>
          <a:r>
            <a:rPr lang="en-US" dirty="0" smtClean="0"/>
            <a:t>ASA Student Forum Travel Awards ($225)</a:t>
          </a:r>
          <a:endParaRPr lang="en-US" dirty="0"/>
        </a:p>
      </dgm:t>
    </dgm:pt>
    <dgm:pt modelId="{073E3C50-D559-4AD2-91FC-597F31C26AED}" type="parTrans" cxnId="{452D04E7-435B-4D6C-89C3-B798AB431406}">
      <dgm:prSet/>
      <dgm:spPr/>
      <dgm:t>
        <a:bodyPr/>
        <a:lstStyle/>
        <a:p>
          <a:endParaRPr lang="en-US"/>
        </a:p>
      </dgm:t>
    </dgm:pt>
    <dgm:pt modelId="{CDAD9BB6-052B-4934-A2FD-4C5DA596B053}" type="sibTrans" cxnId="{452D04E7-435B-4D6C-89C3-B798AB431406}">
      <dgm:prSet/>
      <dgm:spPr/>
      <dgm:t>
        <a:bodyPr/>
        <a:lstStyle/>
        <a:p>
          <a:endParaRPr lang="en-US"/>
        </a:p>
      </dgm:t>
    </dgm:pt>
    <dgm:pt modelId="{C374CD88-F890-47BF-A941-FD95E02E2172}">
      <dgm:prSet/>
      <dgm:spPr/>
      <dgm:t>
        <a:bodyPr/>
        <a:lstStyle/>
        <a:p>
          <a:r>
            <a:rPr lang="en-US" dirty="0" smtClean="0"/>
            <a:t>Clara Mayo Grants ($1K)</a:t>
          </a:r>
          <a:endParaRPr lang="en-US" dirty="0"/>
        </a:p>
      </dgm:t>
    </dgm:pt>
    <dgm:pt modelId="{A052D182-7B0B-496C-92A5-2F9E13287104}" type="parTrans" cxnId="{EA4D5032-7D86-46BA-A75F-F68A7E46ECDC}">
      <dgm:prSet/>
      <dgm:spPr/>
      <dgm:t>
        <a:bodyPr/>
        <a:lstStyle/>
        <a:p>
          <a:endParaRPr lang="en-US"/>
        </a:p>
      </dgm:t>
    </dgm:pt>
    <dgm:pt modelId="{42067F1E-FC4C-4129-B89F-C32FB1B6E85B}" type="sibTrans" cxnId="{EA4D5032-7D86-46BA-A75F-F68A7E46ECDC}">
      <dgm:prSet/>
      <dgm:spPr/>
      <dgm:t>
        <a:bodyPr/>
        <a:lstStyle/>
        <a:p>
          <a:endParaRPr lang="en-US"/>
        </a:p>
      </dgm:t>
    </dgm:pt>
    <dgm:pt modelId="{0231DFC1-F49A-4B05-B416-54E74634F6F1}">
      <dgm:prSet/>
      <dgm:spPr/>
      <dgm:t>
        <a:bodyPr/>
        <a:lstStyle/>
        <a:p>
          <a:r>
            <a:rPr lang="en-US" b="0" i="0" dirty="0" smtClean="0"/>
            <a:t>SSRC Mellon Mays </a:t>
          </a:r>
          <a:r>
            <a:rPr lang="en-US" b="0" i="0" dirty="0" err="1" smtClean="0"/>
            <a:t>Predoctoral</a:t>
          </a:r>
          <a:r>
            <a:rPr lang="en-US" b="0" i="0" dirty="0" smtClean="0"/>
            <a:t> Research Grants </a:t>
          </a:r>
        </a:p>
        <a:p>
          <a:r>
            <a:rPr lang="en-US" b="0" i="0" dirty="0" smtClean="0"/>
            <a:t>(several, up to $5K—must have been an undergrad fellow)</a:t>
          </a:r>
          <a:endParaRPr lang="en-US" dirty="0"/>
        </a:p>
      </dgm:t>
    </dgm:pt>
    <dgm:pt modelId="{EED7ACEE-542C-43FD-B44A-51CCE9575C6D}" type="parTrans" cxnId="{A473D5E5-1DDC-46FE-8CAD-3421D48F9F4A}">
      <dgm:prSet/>
      <dgm:spPr/>
      <dgm:t>
        <a:bodyPr/>
        <a:lstStyle/>
        <a:p>
          <a:endParaRPr lang="en-US"/>
        </a:p>
      </dgm:t>
    </dgm:pt>
    <dgm:pt modelId="{F3AEF90A-F6DB-466D-AB68-59CF335948DC}" type="sibTrans" cxnId="{A473D5E5-1DDC-46FE-8CAD-3421D48F9F4A}">
      <dgm:prSet/>
      <dgm:spPr/>
      <dgm:t>
        <a:bodyPr/>
        <a:lstStyle/>
        <a:p>
          <a:endParaRPr lang="en-US"/>
        </a:p>
      </dgm:t>
    </dgm:pt>
    <dgm:pt modelId="{68ACA97B-EECC-4956-936A-9F055274A807}" type="pres">
      <dgm:prSet presAssocID="{F9ED060C-BCDC-42AB-8839-669F867B27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5E6A14-42C8-485E-9637-2C2D5BBDF98A}" type="pres">
      <dgm:prSet presAssocID="{1D41AF50-41BF-4AE2-AD28-9028007A57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D09DB-5257-4B02-9A57-2246F842EEDB}" type="pres">
      <dgm:prSet presAssocID="{AE88F849-BCE4-4E06-96B4-8E1C74C35420}" presName="spacer" presStyleCnt="0"/>
      <dgm:spPr/>
    </dgm:pt>
    <dgm:pt modelId="{E926EC88-8C5C-4883-B358-5160CDB4E9A3}" type="pres">
      <dgm:prSet presAssocID="{C374CD88-F890-47BF-A941-FD95E02E21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11497-1781-4E81-9D6D-929EAC81EF1D}" type="pres">
      <dgm:prSet presAssocID="{42067F1E-FC4C-4129-B89F-C32FB1B6E85B}" presName="spacer" presStyleCnt="0"/>
      <dgm:spPr/>
    </dgm:pt>
    <dgm:pt modelId="{1AF522F8-3C32-48FA-8324-1A29C28E50F6}" type="pres">
      <dgm:prSet presAssocID="{0231DFC1-F49A-4B05-B416-54E74634F6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CB127-0169-4BF3-BCE0-832E85BC77ED}" type="pres">
      <dgm:prSet presAssocID="{F3AEF90A-F6DB-466D-AB68-59CF335948DC}" presName="spacer" presStyleCnt="0"/>
      <dgm:spPr/>
    </dgm:pt>
    <dgm:pt modelId="{DC2DCA0D-B3F0-4D5E-878F-8F766F3948D1}" type="pres">
      <dgm:prSet presAssocID="{EF5F9B6A-794B-4360-8256-12E1D06023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16BAB-D7E5-4FD0-94BF-7515645F146F}" type="presOf" srcId="{C374CD88-F890-47BF-A941-FD95E02E2172}" destId="{E926EC88-8C5C-4883-B358-5160CDB4E9A3}" srcOrd="0" destOrd="0" presId="urn:microsoft.com/office/officeart/2005/8/layout/vList2"/>
    <dgm:cxn modelId="{0D80CAC8-2F59-44A7-8595-F5FC244963CF}" type="presOf" srcId="{EF5F9B6A-794B-4360-8256-12E1D06023D5}" destId="{DC2DCA0D-B3F0-4D5E-878F-8F766F3948D1}" srcOrd="0" destOrd="0" presId="urn:microsoft.com/office/officeart/2005/8/layout/vList2"/>
    <dgm:cxn modelId="{A473D5E5-1DDC-46FE-8CAD-3421D48F9F4A}" srcId="{F9ED060C-BCDC-42AB-8839-669F867B27BA}" destId="{0231DFC1-F49A-4B05-B416-54E74634F6F1}" srcOrd="2" destOrd="0" parTransId="{EED7ACEE-542C-43FD-B44A-51CCE9575C6D}" sibTransId="{F3AEF90A-F6DB-466D-AB68-59CF335948DC}"/>
    <dgm:cxn modelId="{94F00736-AA4B-42D9-9AE4-091F10F69FE7}" type="presOf" srcId="{0231DFC1-F49A-4B05-B416-54E74634F6F1}" destId="{1AF522F8-3C32-48FA-8324-1A29C28E50F6}" srcOrd="0" destOrd="0" presId="urn:microsoft.com/office/officeart/2005/8/layout/vList2"/>
    <dgm:cxn modelId="{452D04E7-435B-4D6C-89C3-B798AB431406}" srcId="{F9ED060C-BCDC-42AB-8839-669F867B27BA}" destId="{EF5F9B6A-794B-4360-8256-12E1D06023D5}" srcOrd="3" destOrd="0" parTransId="{073E3C50-D559-4AD2-91FC-597F31C26AED}" sibTransId="{CDAD9BB6-052B-4934-A2FD-4C5DA596B053}"/>
    <dgm:cxn modelId="{EA4D5032-7D86-46BA-A75F-F68A7E46ECDC}" srcId="{F9ED060C-BCDC-42AB-8839-669F867B27BA}" destId="{C374CD88-F890-47BF-A941-FD95E02E2172}" srcOrd="1" destOrd="0" parTransId="{A052D182-7B0B-496C-92A5-2F9E13287104}" sibTransId="{42067F1E-FC4C-4129-B89F-C32FB1B6E85B}"/>
    <dgm:cxn modelId="{9C4A14C4-984B-4795-8ED1-09A370B75BB1}" type="presOf" srcId="{1D41AF50-41BF-4AE2-AD28-9028007A573F}" destId="{C85E6A14-42C8-485E-9637-2C2D5BBDF98A}" srcOrd="0" destOrd="0" presId="urn:microsoft.com/office/officeart/2005/8/layout/vList2"/>
    <dgm:cxn modelId="{F80638D1-F222-4153-BB3E-E6A5109A4A9F}" srcId="{F9ED060C-BCDC-42AB-8839-669F867B27BA}" destId="{1D41AF50-41BF-4AE2-AD28-9028007A573F}" srcOrd="0" destOrd="0" parTransId="{B0B893C5-59FF-4075-A9C8-CF6AF72FE42F}" sibTransId="{AE88F849-BCE4-4E06-96B4-8E1C74C35420}"/>
    <dgm:cxn modelId="{E4A367E4-5567-4846-9FF1-DAD65B110B09}" type="presOf" srcId="{F9ED060C-BCDC-42AB-8839-669F867B27BA}" destId="{68ACA97B-EECC-4956-936A-9F055274A807}" srcOrd="0" destOrd="0" presId="urn:microsoft.com/office/officeart/2005/8/layout/vList2"/>
    <dgm:cxn modelId="{6B1E215E-65D8-4F69-B34D-899EEAE1A20A}" type="presParOf" srcId="{68ACA97B-EECC-4956-936A-9F055274A807}" destId="{C85E6A14-42C8-485E-9637-2C2D5BBDF98A}" srcOrd="0" destOrd="0" presId="urn:microsoft.com/office/officeart/2005/8/layout/vList2"/>
    <dgm:cxn modelId="{65A1C556-3A48-4794-B790-36A0E94FC07C}" type="presParOf" srcId="{68ACA97B-EECC-4956-936A-9F055274A807}" destId="{370D09DB-5257-4B02-9A57-2246F842EEDB}" srcOrd="1" destOrd="0" presId="urn:microsoft.com/office/officeart/2005/8/layout/vList2"/>
    <dgm:cxn modelId="{21017E7E-15B2-46D6-A71C-953F60B86A99}" type="presParOf" srcId="{68ACA97B-EECC-4956-936A-9F055274A807}" destId="{E926EC88-8C5C-4883-B358-5160CDB4E9A3}" srcOrd="2" destOrd="0" presId="urn:microsoft.com/office/officeart/2005/8/layout/vList2"/>
    <dgm:cxn modelId="{1151356D-8B77-4A69-A30C-EB5A8A0C02AF}" type="presParOf" srcId="{68ACA97B-EECC-4956-936A-9F055274A807}" destId="{59E11497-1781-4E81-9D6D-929EAC81EF1D}" srcOrd="3" destOrd="0" presId="urn:microsoft.com/office/officeart/2005/8/layout/vList2"/>
    <dgm:cxn modelId="{6388E97B-85BA-4B54-AD43-E523457B28FC}" type="presParOf" srcId="{68ACA97B-EECC-4956-936A-9F055274A807}" destId="{1AF522F8-3C32-48FA-8324-1A29C28E50F6}" srcOrd="4" destOrd="0" presId="urn:microsoft.com/office/officeart/2005/8/layout/vList2"/>
    <dgm:cxn modelId="{384E7173-400D-4F00-A415-BA4561F952A5}" type="presParOf" srcId="{68ACA97B-EECC-4956-936A-9F055274A807}" destId="{92BCB127-0169-4BF3-BCE0-832E85BC77ED}" srcOrd="5" destOrd="0" presId="urn:microsoft.com/office/officeart/2005/8/layout/vList2"/>
    <dgm:cxn modelId="{665331EF-BE37-452E-94D4-4D21CE97B94C}" type="presParOf" srcId="{68ACA97B-EECC-4956-936A-9F055274A807}" destId="{DC2DCA0D-B3F0-4D5E-878F-8F766F3948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4D7BB7-E355-44A9-9223-1ADBAEE5E290}" type="doc">
      <dgm:prSet loTypeId="urn:microsoft.com/office/officeart/2005/8/layout/vList5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4A79F42-E76C-4E6C-B6BA-47E8B91ED1D0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Recommendation letters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61E0DB41-1074-4AA8-9154-AA84A3203A14}" type="parTrans" cxnId="{F5A17CF6-43C6-4A67-9A49-88485C551A59}">
      <dgm:prSet/>
      <dgm:spPr/>
      <dgm:t>
        <a:bodyPr/>
        <a:lstStyle/>
        <a:p>
          <a:endParaRPr lang="en-US"/>
        </a:p>
      </dgm:t>
    </dgm:pt>
    <dgm:pt modelId="{2AC62B67-4AA0-44AC-A0B0-10827405DA08}" type="sibTrans" cxnId="{F5A17CF6-43C6-4A67-9A49-88485C551A59}">
      <dgm:prSet/>
      <dgm:spPr/>
      <dgm:t>
        <a:bodyPr/>
        <a:lstStyle/>
        <a:p>
          <a:endParaRPr lang="en-US"/>
        </a:p>
      </dgm:t>
    </dgm:pt>
    <dgm:pt modelId="{E5F5A3EF-D3AD-4CFC-B30C-40DC3B32764E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CV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2CA46506-9648-4DF9-8DB7-942662BBACEA}" type="parTrans" cxnId="{7E68BB46-5607-4189-8AF0-2EB199DD0382}">
      <dgm:prSet/>
      <dgm:spPr/>
      <dgm:t>
        <a:bodyPr/>
        <a:lstStyle/>
        <a:p>
          <a:endParaRPr lang="en-US"/>
        </a:p>
      </dgm:t>
    </dgm:pt>
    <dgm:pt modelId="{67E9C37D-0CC0-42A4-90AC-BE58215C3E8B}" type="sibTrans" cxnId="{7E68BB46-5607-4189-8AF0-2EB199DD0382}">
      <dgm:prSet/>
      <dgm:spPr/>
      <dgm:t>
        <a:bodyPr/>
        <a:lstStyle/>
        <a:p>
          <a:endParaRPr lang="en-US"/>
        </a:p>
      </dgm:t>
    </dgm:pt>
    <dgm:pt modelId="{E1F3C9CA-DD7E-4455-9058-E00793DB5893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Transcripts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1FA133BA-A217-4948-9B3D-AE3A23E14AA7}" type="parTrans" cxnId="{19910195-7B97-4C26-BE27-69D59B0A9AC7}">
      <dgm:prSet/>
      <dgm:spPr/>
      <dgm:t>
        <a:bodyPr/>
        <a:lstStyle/>
        <a:p>
          <a:endParaRPr lang="en-US"/>
        </a:p>
      </dgm:t>
    </dgm:pt>
    <dgm:pt modelId="{F54538C9-9B64-43D2-9C4E-26C23B8C5DF9}" type="sibTrans" cxnId="{19910195-7B97-4C26-BE27-69D59B0A9AC7}">
      <dgm:prSet/>
      <dgm:spPr/>
      <dgm:t>
        <a:bodyPr/>
        <a:lstStyle/>
        <a:p>
          <a:endParaRPr lang="en-US"/>
        </a:p>
      </dgm:t>
    </dgm:pt>
    <dgm:pt modelId="{96D317AB-70FC-48EF-97D5-276D74DD62D2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GRE/TOEFL scores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D9D23E88-D5A8-4702-8C22-FBDDDD13179D}" type="parTrans" cxnId="{BE7EE0A9-1ABC-4F60-946A-DB63BA1D66C7}">
      <dgm:prSet/>
      <dgm:spPr/>
      <dgm:t>
        <a:bodyPr/>
        <a:lstStyle/>
        <a:p>
          <a:endParaRPr lang="en-US"/>
        </a:p>
      </dgm:t>
    </dgm:pt>
    <dgm:pt modelId="{E82BC044-C343-4562-B1E5-4BC0A53E8A7D}" type="sibTrans" cxnId="{BE7EE0A9-1ABC-4F60-946A-DB63BA1D66C7}">
      <dgm:prSet/>
      <dgm:spPr/>
      <dgm:t>
        <a:bodyPr/>
        <a:lstStyle/>
        <a:p>
          <a:endParaRPr lang="en-US"/>
        </a:p>
      </dgm:t>
    </dgm:pt>
    <dgm:pt modelId="{26E0BBE0-45EE-4A60-A304-D95ED02DC751}" type="pres">
      <dgm:prSet presAssocID="{2D4D7BB7-E355-44A9-9223-1ADBAEE5E2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1320B9-CC19-43C8-9762-0D40FB512262}" type="pres">
      <dgm:prSet presAssocID="{D4A79F42-E76C-4E6C-B6BA-47E8B91ED1D0}" presName="linNode" presStyleCnt="0"/>
      <dgm:spPr/>
      <dgm:t>
        <a:bodyPr/>
        <a:lstStyle/>
        <a:p>
          <a:endParaRPr lang="en-US"/>
        </a:p>
      </dgm:t>
    </dgm:pt>
    <dgm:pt modelId="{34112BF0-F3C5-480C-9F9E-C2744FDAB7C9}" type="pres">
      <dgm:prSet presAssocID="{D4A79F42-E76C-4E6C-B6BA-47E8B91ED1D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97391-886D-4654-A536-93FE3B27A4D4}" type="pres">
      <dgm:prSet presAssocID="{2AC62B67-4AA0-44AC-A0B0-10827405DA08}" presName="sp" presStyleCnt="0"/>
      <dgm:spPr/>
      <dgm:t>
        <a:bodyPr/>
        <a:lstStyle/>
        <a:p>
          <a:endParaRPr lang="en-US"/>
        </a:p>
      </dgm:t>
    </dgm:pt>
    <dgm:pt modelId="{F7D1CD06-60AC-4912-A0E6-5E56313E5A8D}" type="pres">
      <dgm:prSet presAssocID="{E5F5A3EF-D3AD-4CFC-B30C-40DC3B32764E}" presName="linNode" presStyleCnt="0"/>
      <dgm:spPr/>
      <dgm:t>
        <a:bodyPr/>
        <a:lstStyle/>
        <a:p>
          <a:endParaRPr lang="en-US"/>
        </a:p>
      </dgm:t>
    </dgm:pt>
    <dgm:pt modelId="{98CB07F7-2001-41F8-846A-7995EDE33028}" type="pres">
      <dgm:prSet presAssocID="{E5F5A3EF-D3AD-4CFC-B30C-40DC3B32764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59813-17D3-4B03-A30E-A2B4125093CB}" type="pres">
      <dgm:prSet presAssocID="{67E9C37D-0CC0-42A4-90AC-BE58215C3E8B}" presName="sp" presStyleCnt="0"/>
      <dgm:spPr/>
      <dgm:t>
        <a:bodyPr/>
        <a:lstStyle/>
        <a:p>
          <a:endParaRPr lang="en-US"/>
        </a:p>
      </dgm:t>
    </dgm:pt>
    <dgm:pt modelId="{8DA41B6D-0C44-42CE-AD7A-E232B07F08E2}" type="pres">
      <dgm:prSet presAssocID="{E1F3C9CA-DD7E-4455-9058-E00793DB5893}" presName="linNode" presStyleCnt="0"/>
      <dgm:spPr/>
      <dgm:t>
        <a:bodyPr/>
        <a:lstStyle/>
        <a:p>
          <a:endParaRPr lang="en-US"/>
        </a:p>
      </dgm:t>
    </dgm:pt>
    <dgm:pt modelId="{A2CCFA56-2118-4AB0-8DC9-4C3DE4A375DB}" type="pres">
      <dgm:prSet presAssocID="{E1F3C9CA-DD7E-4455-9058-E00793DB589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B7B0B-4210-4209-839C-8F838E3932B9}" type="pres">
      <dgm:prSet presAssocID="{F54538C9-9B64-43D2-9C4E-26C23B8C5DF9}" presName="sp" presStyleCnt="0"/>
      <dgm:spPr/>
      <dgm:t>
        <a:bodyPr/>
        <a:lstStyle/>
        <a:p>
          <a:endParaRPr lang="en-US"/>
        </a:p>
      </dgm:t>
    </dgm:pt>
    <dgm:pt modelId="{79637C26-F98A-4C2A-9BD5-FD11BE88697E}" type="pres">
      <dgm:prSet presAssocID="{96D317AB-70FC-48EF-97D5-276D74DD62D2}" presName="linNode" presStyleCnt="0"/>
      <dgm:spPr/>
      <dgm:t>
        <a:bodyPr/>
        <a:lstStyle/>
        <a:p>
          <a:endParaRPr lang="en-US"/>
        </a:p>
      </dgm:t>
    </dgm:pt>
    <dgm:pt modelId="{D8C3A5C0-13AE-4B9A-A545-74A85961F210}" type="pres">
      <dgm:prSet presAssocID="{96D317AB-70FC-48EF-97D5-276D74DD62D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910195-7B97-4C26-BE27-69D59B0A9AC7}" srcId="{2D4D7BB7-E355-44A9-9223-1ADBAEE5E290}" destId="{E1F3C9CA-DD7E-4455-9058-E00793DB5893}" srcOrd="2" destOrd="0" parTransId="{1FA133BA-A217-4948-9B3D-AE3A23E14AA7}" sibTransId="{F54538C9-9B64-43D2-9C4E-26C23B8C5DF9}"/>
    <dgm:cxn modelId="{E5664B6B-04A0-4255-A0FB-5EE74BDFFB40}" type="presOf" srcId="{E5F5A3EF-D3AD-4CFC-B30C-40DC3B32764E}" destId="{98CB07F7-2001-41F8-846A-7995EDE33028}" srcOrd="0" destOrd="0" presId="urn:microsoft.com/office/officeart/2005/8/layout/vList5"/>
    <dgm:cxn modelId="{7E68BB46-5607-4189-8AF0-2EB199DD0382}" srcId="{2D4D7BB7-E355-44A9-9223-1ADBAEE5E290}" destId="{E5F5A3EF-D3AD-4CFC-B30C-40DC3B32764E}" srcOrd="1" destOrd="0" parTransId="{2CA46506-9648-4DF9-8DB7-942662BBACEA}" sibTransId="{67E9C37D-0CC0-42A4-90AC-BE58215C3E8B}"/>
    <dgm:cxn modelId="{7572F331-1CE1-402C-907D-0F4225DC19B9}" type="presOf" srcId="{D4A79F42-E76C-4E6C-B6BA-47E8B91ED1D0}" destId="{34112BF0-F3C5-480C-9F9E-C2744FDAB7C9}" srcOrd="0" destOrd="0" presId="urn:microsoft.com/office/officeart/2005/8/layout/vList5"/>
    <dgm:cxn modelId="{8605B7FA-450C-46B4-A651-8ED42329616E}" type="presOf" srcId="{2D4D7BB7-E355-44A9-9223-1ADBAEE5E290}" destId="{26E0BBE0-45EE-4A60-A304-D95ED02DC751}" srcOrd="0" destOrd="0" presId="urn:microsoft.com/office/officeart/2005/8/layout/vList5"/>
    <dgm:cxn modelId="{F5A17CF6-43C6-4A67-9A49-88485C551A59}" srcId="{2D4D7BB7-E355-44A9-9223-1ADBAEE5E290}" destId="{D4A79F42-E76C-4E6C-B6BA-47E8B91ED1D0}" srcOrd="0" destOrd="0" parTransId="{61E0DB41-1074-4AA8-9154-AA84A3203A14}" sibTransId="{2AC62B67-4AA0-44AC-A0B0-10827405DA08}"/>
    <dgm:cxn modelId="{BE7EE0A9-1ABC-4F60-946A-DB63BA1D66C7}" srcId="{2D4D7BB7-E355-44A9-9223-1ADBAEE5E290}" destId="{96D317AB-70FC-48EF-97D5-276D74DD62D2}" srcOrd="3" destOrd="0" parTransId="{D9D23E88-D5A8-4702-8C22-FBDDDD13179D}" sibTransId="{E82BC044-C343-4562-B1E5-4BC0A53E8A7D}"/>
    <dgm:cxn modelId="{F6A6DF69-DFD2-44C0-B0E6-944E37EEF9AD}" type="presOf" srcId="{E1F3C9CA-DD7E-4455-9058-E00793DB5893}" destId="{A2CCFA56-2118-4AB0-8DC9-4C3DE4A375DB}" srcOrd="0" destOrd="0" presId="urn:microsoft.com/office/officeart/2005/8/layout/vList5"/>
    <dgm:cxn modelId="{87C43021-770D-4F80-A8A9-EDF1A87E8E63}" type="presOf" srcId="{96D317AB-70FC-48EF-97D5-276D74DD62D2}" destId="{D8C3A5C0-13AE-4B9A-A545-74A85961F210}" srcOrd="0" destOrd="0" presId="urn:microsoft.com/office/officeart/2005/8/layout/vList5"/>
    <dgm:cxn modelId="{1B47949E-E0C4-49D1-AE10-D51AEDD7BF0B}" type="presParOf" srcId="{26E0BBE0-45EE-4A60-A304-D95ED02DC751}" destId="{431320B9-CC19-43C8-9762-0D40FB512262}" srcOrd="0" destOrd="0" presId="urn:microsoft.com/office/officeart/2005/8/layout/vList5"/>
    <dgm:cxn modelId="{D617B4BA-5AA3-4A20-8F36-64D50B58F128}" type="presParOf" srcId="{431320B9-CC19-43C8-9762-0D40FB512262}" destId="{34112BF0-F3C5-480C-9F9E-C2744FDAB7C9}" srcOrd="0" destOrd="0" presId="urn:microsoft.com/office/officeart/2005/8/layout/vList5"/>
    <dgm:cxn modelId="{77B24F68-165F-4E15-AC67-0E23720A4B2C}" type="presParOf" srcId="{26E0BBE0-45EE-4A60-A304-D95ED02DC751}" destId="{78797391-886D-4654-A536-93FE3B27A4D4}" srcOrd="1" destOrd="0" presId="urn:microsoft.com/office/officeart/2005/8/layout/vList5"/>
    <dgm:cxn modelId="{1688738B-4981-4FD2-849C-C678EBC3C734}" type="presParOf" srcId="{26E0BBE0-45EE-4A60-A304-D95ED02DC751}" destId="{F7D1CD06-60AC-4912-A0E6-5E56313E5A8D}" srcOrd="2" destOrd="0" presId="urn:microsoft.com/office/officeart/2005/8/layout/vList5"/>
    <dgm:cxn modelId="{579EE80B-F6FF-4B92-810C-EFE5206DF14E}" type="presParOf" srcId="{F7D1CD06-60AC-4912-A0E6-5E56313E5A8D}" destId="{98CB07F7-2001-41F8-846A-7995EDE33028}" srcOrd="0" destOrd="0" presId="urn:microsoft.com/office/officeart/2005/8/layout/vList5"/>
    <dgm:cxn modelId="{CA3C4D70-83DF-4C90-8407-6EDBB2FB6C01}" type="presParOf" srcId="{26E0BBE0-45EE-4A60-A304-D95ED02DC751}" destId="{FF759813-17D3-4B03-A30E-A2B4125093CB}" srcOrd="3" destOrd="0" presId="urn:microsoft.com/office/officeart/2005/8/layout/vList5"/>
    <dgm:cxn modelId="{FFEAAC5F-4452-4679-BB68-20ADDFB55D4B}" type="presParOf" srcId="{26E0BBE0-45EE-4A60-A304-D95ED02DC751}" destId="{8DA41B6D-0C44-42CE-AD7A-E232B07F08E2}" srcOrd="4" destOrd="0" presId="urn:microsoft.com/office/officeart/2005/8/layout/vList5"/>
    <dgm:cxn modelId="{E9B8B2F3-C264-4184-9332-A352F0A66FFB}" type="presParOf" srcId="{8DA41B6D-0C44-42CE-AD7A-E232B07F08E2}" destId="{A2CCFA56-2118-4AB0-8DC9-4C3DE4A375DB}" srcOrd="0" destOrd="0" presId="urn:microsoft.com/office/officeart/2005/8/layout/vList5"/>
    <dgm:cxn modelId="{ECB57789-1527-4172-A967-EE7BEC6C6A4D}" type="presParOf" srcId="{26E0BBE0-45EE-4A60-A304-D95ED02DC751}" destId="{13DB7B0B-4210-4209-839C-8F838E3932B9}" srcOrd="5" destOrd="0" presId="urn:microsoft.com/office/officeart/2005/8/layout/vList5"/>
    <dgm:cxn modelId="{96F6148A-98C5-42D8-8F81-9118A3FA5B7F}" type="presParOf" srcId="{26E0BBE0-45EE-4A60-A304-D95ED02DC751}" destId="{79637C26-F98A-4C2A-9BD5-FD11BE88697E}" srcOrd="6" destOrd="0" presId="urn:microsoft.com/office/officeart/2005/8/layout/vList5"/>
    <dgm:cxn modelId="{130B4FB9-3EF9-4BA2-B67B-89405CB00439}" type="presParOf" srcId="{79637C26-F98A-4C2A-9BD5-FD11BE88697E}" destId="{D8C3A5C0-13AE-4B9A-A545-74A85961F2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5AB359-54A7-4D9F-BCC6-D9626EB9A76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90E5CFE-BF1C-4B1F-AE5B-87258B292A47}">
      <dgm:prSet phldrT="[Text]"/>
      <dgm:spPr/>
      <dgm:t>
        <a:bodyPr/>
        <a:lstStyle/>
        <a:p>
          <a:pPr algn="ctr"/>
          <a:r>
            <a:rPr lang="en-US" b="0" cap="none" spc="0" dirty="0" smtClean="0">
              <a:ln w="18415" cmpd="sng"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</a:rPr>
            <a:t>Project Proposal</a:t>
          </a:r>
          <a:endParaRPr lang="en-US" b="0" cap="none" spc="0" dirty="0">
            <a:ln w="18415" cmpd="sng"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AAE6A0E7-33A0-4A2B-AAA6-21A73A6DA760}" type="parTrans" cxnId="{5784A890-95FD-47FA-A858-A5D917EF9027}">
      <dgm:prSet/>
      <dgm:spPr/>
      <dgm:t>
        <a:bodyPr/>
        <a:lstStyle/>
        <a:p>
          <a:endParaRPr lang="en-US"/>
        </a:p>
      </dgm:t>
    </dgm:pt>
    <dgm:pt modelId="{BABDD500-4254-47E6-9541-B32F6F360DC2}" type="sibTrans" cxnId="{5784A890-95FD-47FA-A858-A5D917EF9027}">
      <dgm:prSet/>
      <dgm:spPr/>
      <dgm:t>
        <a:bodyPr/>
        <a:lstStyle/>
        <a:p>
          <a:endParaRPr lang="en-US"/>
        </a:p>
      </dgm:t>
    </dgm:pt>
    <dgm:pt modelId="{02906ECB-FF29-47E1-A89E-1D44E68A0D0B}">
      <dgm:prSet phldrT="[Text]"/>
      <dgm:spPr/>
      <dgm:t>
        <a:bodyPr/>
        <a:lstStyle/>
        <a:p>
          <a:pPr algn="ctr"/>
          <a:r>
            <a:rPr lang="en-US" b="0" cap="none" spc="0" smtClean="0">
              <a:ln w="18415" cmpd="sng"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</a:rPr>
            <a:t>Personal</a:t>
          </a:r>
          <a:r>
            <a:rPr lang="en-US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</a:rPr>
            <a:t> </a:t>
          </a:r>
          <a:r>
            <a:rPr lang="en-US" b="0" cap="none" spc="0" smtClean="0">
              <a:ln w="18415" cmpd="sng"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</a:rPr>
            <a:t>Statement</a:t>
          </a:r>
          <a:endParaRPr lang="en-US" dirty="0"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B3CE8E6E-4AB6-4DD5-9983-84150C2E5FED}" type="parTrans" cxnId="{FB859998-9F0F-4F4E-9A94-1B933E28B456}">
      <dgm:prSet/>
      <dgm:spPr/>
      <dgm:t>
        <a:bodyPr/>
        <a:lstStyle/>
        <a:p>
          <a:endParaRPr lang="en-US"/>
        </a:p>
      </dgm:t>
    </dgm:pt>
    <dgm:pt modelId="{CBCC3756-591B-4F0F-8145-ECBFE53D9170}" type="sibTrans" cxnId="{FB859998-9F0F-4F4E-9A94-1B933E28B456}">
      <dgm:prSet/>
      <dgm:spPr/>
      <dgm:t>
        <a:bodyPr/>
        <a:lstStyle/>
        <a:p>
          <a:endParaRPr lang="en-US"/>
        </a:p>
      </dgm:t>
    </dgm:pt>
    <dgm:pt modelId="{761733A8-62EF-4F6F-AB09-B953A361F13E}" type="pres">
      <dgm:prSet presAssocID="{925AB359-54A7-4D9F-BCC6-D9626EB9A7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D1D55-F7A7-4A7E-912D-CD89D1128C12}" type="pres">
      <dgm:prSet presAssocID="{190E5CFE-BF1C-4B1F-AE5B-87258B292A47}" presName="parentText" presStyleLbl="node1" presStyleIdx="0" presStyleCnt="2" custScaleY="136681" custLinFactY="111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FC6BA-8576-4560-A3BF-42D6F82B5B0C}" type="pres">
      <dgm:prSet presAssocID="{BABDD500-4254-47E6-9541-B32F6F360DC2}" presName="spacer" presStyleCnt="0"/>
      <dgm:spPr/>
      <dgm:t>
        <a:bodyPr/>
        <a:lstStyle/>
        <a:p>
          <a:endParaRPr lang="en-US"/>
        </a:p>
      </dgm:t>
    </dgm:pt>
    <dgm:pt modelId="{5788B809-9006-43B3-9DCB-AE7B881BD451}" type="pres">
      <dgm:prSet presAssocID="{02906ECB-FF29-47E1-A89E-1D44E68A0D0B}" presName="parentText" presStyleLbl="node1" presStyleIdx="1" presStyleCnt="2" custScaleY="136681" custLinFactY="36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859998-9F0F-4F4E-9A94-1B933E28B456}" srcId="{925AB359-54A7-4D9F-BCC6-D9626EB9A768}" destId="{02906ECB-FF29-47E1-A89E-1D44E68A0D0B}" srcOrd="1" destOrd="0" parTransId="{B3CE8E6E-4AB6-4DD5-9983-84150C2E5FED}" sibTransId="{CBCC3756-591B-4F0F-8145-ECBFE53D9170}"/>
    <dgm:cxn modelId="{6D8D9E22-4040-4F68-8B29-0F8E48C0B541}" type="presOf" srcId="{02906ECB-FF29-47E1-A89E-1D44E68A0D0B}" destId="{5788B809-9006-43B3-9DCB-AE7B881BD451}" srcOrd="0" destOrd="0" presId="urn:microsoft.com/office/officeart/2005/8/layout/vList2"/>
    <dgm:cxn modelId="{C4859BD6-1E4D-4D39-AB34-1BB5F1A34E0B}" type="presOf" srcId="{190E5CFE-BF1C-4B1F-AE5B-87258B292A47}" destId="{ADAD1D55-F7A7-4A7E-912D-CD89D1128C12}" srcOrd="0" destOrd="0" presId="urn:microsoft.com/office/officeart/2005/8/layout/vList2"/>
    <dgm:cxn modelId="{BA4E394E-66C3-498B-812C-416B856CC4A9}" type="presOf" srcId="{925AB359-54A7-4D9F-BCC6-D9626EB9A768}" destId="{761733A8-62EF-4F6F-AB09-B953A361F13E}" srcOrd="0" destOrd="0" presId="urn:microsoft.com/office/officeart/2005/8/layout/vList2"/>
    <dgm:cxn modelId="{5784A890-95FD-47FA-A858-A5D917EF9027}" srcId="{925AB359-54A7-4D9F-BCC6-D9626EB9A768}" destId="{190E5CFE-BF1C-4B1F-AE5B-87258B292A47}" srcOrd="0" destOrd="0" parTransId="{AAE6A0E7-33A0-4A2B-AAA6-21A73A6DA760}" sibTransId="{BABDD500-4254-47E6-9541-B32F6F360DC2}"/>
    <dgm:cxn modelId="{BD66C248-7AC8-4736-9A28-E63821965877}" type="presParOf" srcId="{761733A8-62EF-4F6F-AB09-B953A361F13E}" destId="{ADAD1D55-F7A7-4A7E-912D-CD89D1128C12}" srcOrd="0" destOrd="0" presId="urn:microsoft.com/office/officeart/2005/8/layout/vList2"/>
    <dgm:cxn modelId="{E7672B1E-A846-4A3C-8B38-3C3FED623774}" type="presParOf" srcId="{761733A8-62EF-4F6F-AB09-B953A361F13E}" destId="{9C8FC6BA-8576-4560-A3BF-42D6F82B5B0C}" srcOrd="1" destOrd="0" presId="urn:microsoft.com/office/officeart/2005/8/layout/vList2"/>
    <dgm:cxn modelId="{8E0735E2-40DF-4F5A-85C3-33E3910135A6}" type="presParOf" srcId="{761733A8-62EF-4F6F-AB09-B953A361F13E}" destId="{5788B809-9006-43B3-9DCB-AE7B881BD4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6E6005-0B06-4C02-9B7F-046A4AFE85A8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5BC0E99-7BEE-4818-8D83-AC0F46AF0B64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What now?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479D251-8C86-4C05-B912-BF9B6A499379}" type="parTrans" cxnId="{EDEA6ED0-4A67-4B80-A2B6-5AB9909925C7}">
      <dgm:prSet/>
      <dgm:spPr/>
      <dgm:t>
        <a:bodyPr/>
        <a:lstStyle/>
        <a:p>
          <a:endParaRPr lang="en-US"/>
        </a:p>
      </dgm:t>
    </dgm:pt>
    <dgm:pt modelId="{70A906B6-17B4-426D-AD53-193DA98A405B}" type="sibTrans" cxnId="{EDEA6ED0-4A67-4B80-A2B6-5AB9909925C7}">
      <dgm:prSet/>
      <dgm:spPr/>
      <dgm:t>
        <a:bodyPr/>
        <a:lstStyle/>
        <a:p>
          <a:endParaRPr lang="en-US"/>
        </a:p>
      </dgm:t>
    </dgm:pt>
    <dgm:pt modelId="{C877A30E-3023-4C99-A473-6F32AC23FAC0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Why now?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9562944-E81E-4849-B5E9-5D609B7FDC26}" type="parTrans" cxnId="{A96B66E5-19C5-42BB-9CA4-0B57E86E323D}">
      <dgm:prSet/>
      <dgm:spPr/>
      <dgm:t>
        <a:bodyPr/>
        <a:lstStyle/>
        <a:p>
          <a:endParaRPr lang="en-US"/>
        </a:p>
      </dgm:t>
    </dgm:pt>
    <dgm:pt modelId="{CCF76643-647C-49C5-9090-8A0E0F3498E1}" type="sibTrans" cxnId="{A96B66E5-19C5-42BB-9CA4-0B57E86E323D}">
      <dgm:prSet/>
      <dgm:spPr/>
      <dgm:t>
        <a:bodyPr/>
        <a:lstStyle/>
        <a:p>
          <a:endParaRPr lang="en-US"/>
        </a:p>
      </dgm:t>
    </dgm:pt>
    <dgm:pt modelId="{0EB5188F-6D33-4CF5-A72F-9195F6F17A46}">
      <dgm:prSet phldrT="[Text]"/>
      <dgm:spPr/>
      <dgm:t>
        <a:bodyPr/>
        <a:lstStyle/>
        <a:p>
          <a:r>
            <a: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Why there?</a:t>
          </a:r>
          <a:endParaRPr lang="en-US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1202270-88EF-4BC5-8D37-0D0AC2CBDD12}" type="parTrans" cxnId="{AE60AE6D-E5EE-42E6-A2CF-B22268D0C604}">
      <dgm:prSet/>
      <dgm:spPr/>
    </dgm:pt>
    <dgm:pt modelId="{E616FBA4-1B66-45E4-A1C3-50104EC8DB04}" type="sibTrans" cxnId="{AE60AE6D-E5EE-42E6-A2CF-B22268D0C604}">
      <dgm:prSet/>
      <dgm:spPr/>
    </dgm:pt>
    <dgm:pt modelId="{D7C799E2-04AC-46A1-BE70-7C972485D7E0}" type="pres">
      <dgm:prSet presAssocID="{A96E6005-0B06-4C02-9B7F-046A4AFE85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3B6B1-2ED0-48C5-9ECD-A5EAC5B54ADE}" type="pres">
      <dgm:prSet presAssocID="{E5BC0E99-7BEE-4818-8D83-AC0F46AF0B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75B35-5CB3-435D-AC00-BE258E9C7200}" type="pres">
      <dgm:prSet presAssocID="{70A906B6-17B4-426D-AD53-193DA98A405B}" presName="spacer" presStyleCnt="0"/>
      <dgm:spPr/>
      <dgm:t>
        <a:bodyPr/>
        <a:lstStyle/>
        <a:p>
          <a:endParaRPr lang="en-US"/>
        </a:p>
      </dgm:t>
    </dgm:pt>
    <dgm:pt modelId="{376BAA79-80C7-4BDF-8F2C-C000B7EC5250}" type="pres">
      <dgm:prSet presAssocID="{C877A30E-3023-4C99-A473-6F32AC23FA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5CE63-6803-4E49-A321-98AC070D27CF}" type="pres">
      <dgm:prSet presAssocID="{CCF76643-647C-49C5-9090-8A0E0F3498E1}" presName="spacer" presStyleCnt="0"/>
      <dgm:spPr/>
      <dgm:t>
        <a:bodyPr/>
        <a:lstStyle/>
        <a:p>
          <a:endParaRPr lang="en-US"/>
        </a:p>
      </dgm:t>
    </dgm:pt>
    <dgm:pt modelId="{6A67F8AB-1BB7-4457-B6D2-0779A4C52F4E}" type="pres">
      <dgm:prSet presAssocID="{0EB5188F-6D33-4CF5-A72F-9195F6F17A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03604-CF76-4AE1-9C5C-F33A7264B283}" type="presOf" srcId="{E5BC0E99-7BEE-4818-8D83-AC0F46AF0B64}" destId="{8573B6B1-2ED0-48C5-9ECD-A5EAC5B54ADE}" srcOrd="0" destOrd="0" presId="urn:microsoft.com/office/officeart/2005/8/layout/vList2"/>
    <dgm:cxn modelId="{DBFF8211-FD6D-4CE4-8FA5-499C715DBE88}" type="presOf" srcId="{A96E6005-0B06-4C02-9B7F-046A4AFE85A8}" destId="{D7C799E2-04AC-46A1-BE70-7C972485D7E0}" srcOrd="0" destOrd="0" presId="urn:microsoft.com/office/officeart/2005/8/layout/vList2"/>
    <dgm:cxn modelId="{E22AFBD3-9EA1-4DD6-B87D-D556FA882987}" type="presOf" srcId="{C877A30E-3023-4C99-A473-6F32AC23FAC0}" destId="{376BAA79-80C7-4BDF-8F2C-C000B7EC5250}" srcOrd="0" destOrd="0" presId="urn:microsoft.com/office/officeart/2005/8/layout/vList2"/>
    <dgm:cxn modelId="{A96B66E5-19C5-42BB-9CA4-0B57E86E323D}" srcId="{A96E6005-0B06-4C02-9B7F-046A4AFE85A8}" destId="{C877A30E-3023-4C99-A473-6F32AC23FAC0}" srcOrd="1" destOrd="0" parTransId="{29562944-E81E-4849-B5E9-5D609B7FDC26}" sibTransId="{CCF76643-647C-49C5-9090-8A0E0F3498E1}"/>
    <dgm:cxn modelId="{EDEA6ED0-4A67-4B80-A2B6-5AB9909925C7}" srcId="{A96E6005-0B06-4C02-9B7F-046A4AFE85A8}" destId="{E5BC0E99-7BEE-4818-8D83-AC0F46AF0B64}" srcOrd="0" destOrd="0" parTransId="{6479D251-8C86-4C05-B912-BF9B6A499379}" sibTransId="{70A906B6-17B4-426D-AD53-193DA98A405B}"/>
    <dgm:cxn modelId="{FE089EDD-C38E-420F-A43F-E2B5A3BD13D9}" type="presOf" srcId="{0EB5188F-6D33-4CF5-A72F-9195F6F17A46}" destId="{6A67F8AB-1BB7-4457-B6D2-0779A4C52F4E}" srcOrd="0" destOrd="0" presId="urn:microsoft.com/office/officeart/2005/8/layout/vList2"/>
    <dgm:cxn modelId="{AE60AE6D-E5EE-42E6-A2CF-B22268D0C604}" srcId="{A96E6005-0B06-4C02-9B7F-046A4AFE85A8}" destId="{0EB5188F-6D33-4CF5-A72F-9195F6F17A46}" srcOrd="2" destOrd="0" parTransId="{21202270-88EF-4BC5-8D37-0D0AC2CBDD12}" sibTransId="{E616FBA4-1B66-45E4-A1C3-50104EC8DB04}"/>
    <dgm:cxn modelId="{8A5E2E37-0771-455C-82C0-8A04CF1F3FE0}" type="presParOf" srcId="{D7C799E2-04AC-46A1-BE70-7C972485D7E0}" destId="{8573B6B1-2ED0-48C5-9ECD-A5EAC5B54ADE}" srcOrd="0" destOrd="0" presId="urn:microsoft.com/office/officeart/2005/8/layout/vList2"/>
    <dgm:cxn modelId="{959BDC5C-85FD-453D-ABFF-4C4EB0409E6B}" type="presParOf" srcId="{D7C799E2-04AC-46A1-BE70-7C972485D7E0}" destId="{9A175B35-5CB3-435D-AC00-BE258E9C7200}" srcOrd="1" destOrd="0" presId="urn:microsoft.com/office/officeart/2005/8/layout/vList2"/>
    <dgm:cxn modelId="{54CC28F2-3C5D-4334-80C9-75EFED50F24A}" type="presParOf" srcId="{D7C799E2-04AC-46A1-BE70-7C972485D7E0}" destId="{376BAA79-80C7-4BDF-8F2C-C000B7EC5250}" srcOrd="2" destOrd="0" presId="urn:microsoft.com/office/officeart/2005/8/layout/vList2"/>
    <dgm:cxn modelId="{7EA729F0-2835-47E4-87D6-683B880D7CCE}" type="presParOf" srcId="{D7C799E2-04AC-46A1-BE70-7C972485D7E0}" destId="{8715CE63-6803-4E49-A321-98AC070D27CF}" srcOrd="3" destOrd="0" presId="urn:microsoft.com/office/officeart/2005/8/layout/vList2"/>
    <dgm:cxn modelId="{5B7865EE-CF33-4DE9-8B22-A0D2BF28FD30}" type="presParOf" srcId="{D7C799E2-04AC-46A1-BE70-7C972485D7E0}" destId="{6A67F8AB-1BB7-4457-B6D2-0779A4C52F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EC6FB7-5FEF-4509-80E6-CFDDD85681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C2FE7-B73A-4A52-8067-E3EAAEAC19FC}">
      <dgm:prSet phldrT="[Text]"/>
      <dgm:spPr/>
      <dgm:t>
        <a:bodyPr/>
        <a:lstStyle/>
        <a:p>
          <a:r>
            <a:rPr lang="en-US" dirty="0" smtClean="0"/>
            <a:t>Claims</a:t>
          </a:r>
          <a:endParaRPr lang="en-US" dirty="0"/>
        </a:p>
      </dgm:t>
    </dgm:pt>
    <dgm:pt modelId="{3BE6FB30-F54A-42B6-AE78-A0E21C0BD616}" type="parTrans" cxnId="{D03803B1-8E86-4267-928F-0379978C2BFF}">
      <dgm:prSet/>
      <dgm:spPr/>
      <dgm:t>
        <a:bodyPr/>
        <a:lstStyle/>
        <a:p>
          <a:endParaRPr lang="en-US"/>
        </a:p>
      </dgm:t>
    </dgm:pt>
    <dgm:pt modelId="{36F6AC25-0CCE-44DF-B974-47435BF8AEAF}" type="sibTrans" cxnId="{D03803B1-8E86-4267-928F-0379978C2BFF}">
      <dgm:prSet/>
      <dgm:spPr/>
      <dgm:t>
        <a:bodyPr/>
        <a:lstStyle/>
        <a:p>
          <a:endParaRPr lang="en-US"/>
        </a:p>
      </dgm:t>
    </dgm:pt>
    <dgm:pt modelId="{567B0F53-660B-4297-962B-87BC516CBEFD}">
      <dgm:prSet phldrT="[Text]"/>
      <dgm:spPr/>
      <dgm:t>
        <a:bodyPr/>
        <a:lstStyle/>
        <a:p>
          <a:r>
            <a:rPr lang="en-US" dirty="0" smtClean="0"/>
            <a:t>Proofs</a:t>
          </a:r>
          <a:endParaRPr lang="en-US" dirty="0"/>
        </a:p>
      </dgm:t>
    </dgm:pt>
    <dgm:pt modelId="{596A6F00-511D-4A2F-8743-9E9EA5F84AE7}" type="parTrans" cxnId="{96A6BC3C-3241-4995-AEAC-88E1B10AA32D}">
      <dgm:prSet/>
      <dgm:spPr/>
      <dgm:t>
        <a:bodyPr/>
        <a:lstStyle/>
        <a:p>
          <a:endParaRPr lang="en-US"/>
        </a:p>
      </dgm:t>
    </dgm:pt>
    <dgm:pt modelId="{1C187FC3-26B3-4862-B06B-9554772A57DB}" type="sibTrans" cxnId="{96A6BC3C-3241-4995-AEAC-88E1B10AA32D}">
      <dgm:prSet/>
      <dgm:spPr/>
      <dgm:t>
        <a:bodyPr/>
        <a:lstStyle/>
        <a:p>
          <a:endParaRPr lang="en-US"/>
        </a:p>
      </dgm:t>
    </dgm:pt>
    <dgm:pt modelId="{1230A868-5F4F-4966-BACF-2FD87FC17FF9}">
      <dgm:prSet phldrT="[Text]"/>
      <dgm:spPr/>
      <dgm:t>
        <a:bodyPr/>
        <a:lstStyle/>
        <a:p>
          <a:r>
            <a:rPr lang="en-US" dirty="0" smtClean="0"/>
            <a:t>Audience!!</a:t>
          </a:r>
          <a:endParaRPr lang="en-US" dirty="0"/>
        </a:p>
      </dgm:t>
    </dgm:pt>
    <dgm:pt modelId="{D1E269BD-35A0-4CC0-8A41-FFDCFAAE808F}" type="parTrans" cxnId="{617BA082-4026-44EA-BCAE-A2957D06CB7C}">
      <dgm:prSet/>
      <dgm:spPr/>
      <dgm:t>
        <a:bodyPr/>
        <a:lstStyle/>
        <a:p>
          <a:endParaRPr lang="en-US"/>
        </a:p>
      </dgm:t>
    </dgm:pt>
    <dgm:pt modelId="{DFF24A3B-5D57-4E4E-BB48-7E351F2EB61B}" type="sibTrans" cxnId="{617BA082-4026-44EA-BCAE-A2957D06CB7C}">
      <dgm:prSet/>
      <dgm:spPr/>
      <dgm:t>
        <a:bodyPr/>
        <a:lstStyle/>
        <a:p>
          <a:endParaRPr lang="en-US"/>
        </a:p>
      </dgm:t>
    </dgm:pt>
    <dgm:pt modelId="{976BD374-3CB5-4996-AED1-328DE0DE2F12}" type="pres">
      <dgm:prSet presAssocID="{78EC6FB7-5FEF-4509-80E6-CFDDD85681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546FD-E29C-4B04-931E-C39696849450}" type="pres">
      <dgm:prSet presAssocID="{5F5C2FE7-B73A-4A52-8067-E3EAAEAC19FC}" presName="node" presStyleLbl="node1" presStyleIdx="0" presStyleCnt="3" custLinFactY="16732" custLinFactNeighborX="-116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F9D77-CC2D-4B08-9BF7-3D6E046C8B0B}" type="pres">
      <dgm:prSet presAssocID="{36F6AC25-0CCE-44DF-B974-47435BF8AEAF}" presName="sibTrans" presStyleCnt="0"/>
      <dgm:spPr/>
    </dgm:pt>
    <dgm:pt modelId="{D01F216A-A3A5-462D-B14F-AC50F0BE872D}" type="pres">
      <dgm:prSet presAssocID="{567B0F53-660B-4297-962B-87BC516CBEFD}" presName="node" presStyleLbl="node1" presStyleIdx="1" presStyleCnt="3" custLinFactY="16732" custLinFactNeighborX="4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90379-8BCC-4F73-84E6-F55A24F176A8}" type="pres">
      <dgm:prSet presAssocID="{1C187FC3-26B3-4862-B06B-9554772A57DB}" presName="sibTrans" presStyleCnt="0"/>
      <dgm:spPr/>
    </dgm:pt>
    <dgm:pt modelId="{136049FF-4033-4A8E-9C3C-193C54701C9C}" type="pres">
      <dgm:prSet presAssocID="{1230A868-5F4F-4966-BACF-2FD87FC17FF9}" presName="node" presStyleLbl="node1" presStyleIdx="2" presStyleCnt="3" custLinFactY="-16675" custLinFactNeighborX="-14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8C27B-3F41-42A0-B0C2-B92A58D3EFAC}" type="presOf" srcId="{1230A868-5F4F-4966-BACF-2FD87FC17FF9}" destId="{136049FF-4033-4A8E-9C3C-193C54701C9C}" srcOrd="0" destOrd="0" presId="urn:microsoft.com/office/officeart/2005/8/layout/default"/>
    <dgm:cxn modelId="{96A6BC3C-3241-4995-AEAC-88E1B10AA32D}" srcId="{78EC6FB7-5FEF-4509-80E6-CFDDD85681DD}" destId="{567B0F53-660B-4297-962B-87BC516CBEFD}" srcOrd="1" destOrd="0" parTransId="{596A6F00-511D-4A2F-8743-9E9EA5F84AE7}" sibTransId="{1C187FC3-26B3-4862-B06B-9554772A57DB}"/>
    <dgm:cxn modelId="{EDB62731-6E11-459C-A222-47D98BE6C06A}" type="presOf" srcId="{567B0F53-660B-4297-962B-87BC516CBEFD}" destId="{D01F216A-A3A5-462D-B14F-AC50F0BE872D}" srcOrd="0" destOrd="0" presId="urn:microsoft.com/office/officeart/2005/8/layout/default"/>
    <dgm:cxn modelId="{D03803B1-8E86-4267-928F-0379978C2BFF}" srcId="{78EC6FB7-5FEF-4509-80E6-CFDDD85681DD}" destId="{5F5C2FE7-B73A-4A52-8067-E3EAAEAC19FC}" srcOrd="0" destOrd="0" parTransId="{3BE6FB30-F54A-42B6-AE78-A0E21C0BD616}" sibTransId="{36F6AC25-0CCE-44DF-B974-47435BF8AEAF}"/>
    <dgm:cxn modelId="{6E3A3023-4F1C-45E2-9A30-56DADB5A3267}" type="presOf" srcId="{5F5C2FE7-B73A-4A52-8067-E3EAAEAC19FC}" destId="{764546FD-E29C-4B04-931E-C39696849450}" srcOrd="0" destOrd="0" presId="urn:microsoft.com/office/officeart/2005/8/layout/default"/>
    <dgm:cxn modelId="{617BA082-4026-44EA-BCAE-A2957D06CB7C}" srcId="{78EC6FB7-5FEF-4509-80E6-CFDDD85681DD}" destId="{1230A868-5F4F-4966-BACF-2FD87FC17FF9}" srcOrd="2" destOrd="0" parTransId="{D1E269BD-35A0-4CC0-8A41-FFDCFAAE808F}" sibTransId="{DFF24A3B-5D57-4E4E-BB48-7E351F2EB61B}"/>
    <dgm:cxn modelId="{4170EB1E-6DFE-42D4-B466-5A7F4E0F3BB2}" type="presOf" srcId="{78EC6FB7-5FEF-4509-80E6-CFDDD85681DD}" destId="{976BD374-3CB5-4996-AED1-328DE0DE2F12}" srcOrd="0" destOrd="0" presId="urn:microsoft.com/office/officeart/2005/8/layout/default"/>
    <dgm:cxn modelId="{D86B0D6B-9AC2-4BF1-9744-E531D7131BB5}" type="presParOf" srcId="{976BD374-3CB5-4996-AED1-328DE0DE2F12}" destId="{764546FD-E29C-4B04-931E-C39696849450}" srcOrd="0" destOrd="0" presId="urn:microsoft.com/office/officeart/2005/8/layout/default"/>
    <dgm:cxn modelId="{4CA7B274-9DA9-4259-A0A5-06199261A30F}" type="presParOf" srcId="{976BD374-3CB5-4996-AED1-328DE0DE2F12}" destId="{A54F9D77-CC2D-4B08-9BF7-3D6E046C8B0B}" srcOrd="1" destOrd="0" presId="urn:microsoft.com/office/officeart/2005/8/layout/default"/>
    <dgm:cxn modelId="{7513D9D5-291F-4B83-9994-D1ED09112A38}" type="presParOf" srcId="{976BD374-3CB5-4996-AED1-328DE0DE2F12}" destId="{D01F216A-A3A5-462D-B14F-AC50F0BE872D}" srcOrd="2" destOrd="0" presId="urn:microsoft.com/office/officeart/2005/8/layout/default"/>
    <dgm:cxn modelId="{C067ECEC-7B69-47B1-95B0-7DDF8D5E5566}" type="presParOf" srcId="{976BD374-3CB5-4996-AED1-328DE0DE2F12}" destId="{34690379-8BCC-4F73-84E6-F55A24F176A8}" srcOrd="3" destOrd="0" presId="urn:microsoft.com/office/officeart/2005/8/layout/default"/>
    <dgm:cxn modelId="{49727C79-9D68-407F-AA1A-B781EDE75531}" type="presParOf" srcId="{976BD374-3CB5-4996-AED1-328DE0DE2F12}" destId="{136049FF-4033-4A8E-9C3C-193C54701C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F8FE8-3DD1-4F15-BBF0-2F51C896DBD9}">
      <dsp:nvSpPr>
        <dsp:cNvPr id="0" name=""/>
        <dsp:cNvSpPr/>
      </dsp:nvSpPr>
      <dsp:spPr>
        <a:xfrm>
          <a:off x="0" y="515143"/>
          <a:ext cx="2571749" cy="154305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Financial Benefit</a:t>
          </a:r>
          <a:endParaRPr lang="en-US" sz="36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515143"/>
        <a:ext cx="2571749" cy="1543050"/>
      </dsp:txXfrm>
    </dsp:sp>
    <dsp:sp modelId="{5C7C193A-AA39-45DE-B38B-9E3A0BFB489A}">
      <dsp:nvSpPr>
        <dsp:cNvPr id="0" name=""/>
        <dsp:cNvSpPr/>
      </dsp:nvSpPr>
      <dsp:spPr>
        <a:xfrm>
          <a:off x="2828925" y="515143"/>
          <a:ext cx="2571749" cy="1543050"/>
        </a:xfrm>
        <a:prstGeom prst="rect">
          <a:avLst/>
        </a:prstGeom>
        <a:solidFill>
          <a:schemeClr val="accent1">
            <a:shade val="50000"/>
            <a:hueOff val="146904"/>
            <a:satOff val="-12108"/>
            <a:lumOff val="20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Recognition &amp; Validation</a:t>
          </a:r>
          <a:endParaRPr lang="en-US" sz="36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28925" y="515143"/>
        <a:ext cx="2571749" cy="1543050"/>
      </dsp:txXfrm>
    </dsp:sp>
    <dsp:sp modelId="{CAF85534-4C1A-4F1A-80EE-1AC34F25FC67}">
      <dsp:nvSpPr>
        <dsp:cNvPr id="0" name=""/>
        <dsp:cNvSpPr/>
      </dsp:nvSpPr>
      <dsp:spPr>
        <a:xfrm>
          <a:off x="5657849" y="515143"/>
          <a:ext cx="2571749" cy="1543050"/>
        </a:xfrm>
        <a:prstGeom prst="rect">
          <a:avLst/>
        </a:prstGeom>
        <a:solidFill>
          <a:schemeClr val="accent1">
            <a:shade val="50000"/>
            <a:hueOff val="293809"/>
            <a:satOff val="-24216"/>
            <a:lumOff val="40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Experience &amp; Feedback</a:t>
          </a:r>
        </a:p>
      </dsp:txBody>
      <dsp:txXfrm>
        <a:off x="5657849" y="515143"/>
        <a:ext cx="2571749" cy="1543050"/>
      </dsp:txXfrm>
    </dsp:sp>
    <dsp:sp modelId="{DDCD2C0C-C2CA-4B94-B601-4294F7C89F5D}">
      <dsp:nvSpPr>
        <dsp:cNvPr id="0" name=""/>
        <dsp:cNvSpPr/>
      </dsp:nvSpPr>
      <dsp:spPr>
        <a:xfrm>
          <a:off x="2819409" y="2286004"/>
          <a:ext cx="2571749" cy="1543050"/>
        </a:xfrm>
        <a:prstGeom prst="rect">
          <a:avLst/>
        </a:prstGeom>
        <a:solidFill>
          <a:schemeClr val="accent1">
            <a:shade val="50000"/>
            <a:hueOff val="293809"/>
            <a:satOff val="-24216"/>
            <a:lumOff val="40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Networking</a:t>
          </a:r>
          <a:endParaRPr lang="en-US" sz="36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2819409" y="2286004"/>
        <a:ext cx="2571749" cy="1543050"/>
      </dsp:txXfrm>
    </dsp:sp>
    <dsp:sp modelId="{0DEE165E-584C-43DE-990D-4624053CC9A3}">
      <dsp:nvSpPr>
        <dsp:cNvPr id="0" name=""/>
        <dsp:cNvSpPr/>
      </dsp:nvSpPr>
      <dsp:spPr>
        <a:xfrm>
          <a:off x="0" y="2283937"/>
          <a:ext cx="2571749" cy="1543050"/>
        </a:xfrm>
        <a:prstGeom prst="rect">
          <a:avLst/>
        </a:prstGeom>
        <a:solidFill>
          <a:schemeClr val="accent1">
            <a:shade val="50000"/>
            <a:hueOff val="146904"/>
            <a:satOff val="-12108"/>
            <a:lumOff val="20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Refine Your Work</a:t>
          </a:r>
          <a:endParaRPr lang="en-US" sz="36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>
        <a:off x="0" y="2283937"/>
        <a:ext cx="2571749" cy="1543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C0700-B6FE-4F71-8D01-B856968D8420}">
      <dsp:nvSpPr>
        <dsp:cNvPr id="0" name=""/>
        <dsp:cNvSpPr/>
      </dsp:nvSpPr>
      <dsp:spPr>
        <a:xfrm>
          <a:off x="0" y="46641"/>
          <a:ext cx="8610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Graduate School Website (Research) </a:t>
          </a:r>
          <a:r>
            <a:rPr lang="en-US" sz="2800" kern="1200" dirty="0" smtClean="0">
              <a:solidFill>
                <a:srgbClr val="FFC000"/>
              </a:solidFill>
              <a:hlinkClick xmlns:r="http://schemas.openxmlformats.org/officeDocument/2006/relationships" r:id="rId1"/>
            </a:rPr>
            <a:t>LINK</a:t>
          </a:r>
          <a:endParaRPr lang="en-US" sz="2800" kern="1200" dirty="0">
            <a:solidFill>
              <a:srgbClr val="FFC000"/>
            </a:solidFill>
          </a:endParaRPr>
        </a:p>
      </dsp:txBody>
      <dsp:txXfrm>
        <a:off x="32784" y="79425"/>
        <a:ext cx="8545032" cy="606012"/>
      </dsp:txXfrm>
    </dsp:sp>
    <dsp:sp modelId="{6F94630C-AE35-4B8F-AB7B-715B91B6BCDC}">
      <dsp:nvSpPr>
        <dsp:cNvPr id="0" name=""/>
        <dsp:cNvSpPr/>
      </dsp:nvSpPr>
      <dsp:spPr>
        <a:xfrm>
          <a:off x="0" y="798861"/>
          <a:ext cx="8610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PIVOT </a:t>
          </a:r>
          <a:r>
            <a:rPr lang="en-US" sz="2800" kern="1200" dirty="0" smtClean="0">
              <a:solidFill>
                <a:srgbClr val="FFC000"/>
              </a:solidFill>
              <a:hlinkClick xmlns:r="http://schemas.openxmlformats.org/officeDocument/2006/relationships" r:id="rId2"/>
            </a:rPr>
            <a:t>LINK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32784" y="831645"/>
        <a:ext cx="8545032" cy="606012"/>
      </dsp:txXfrm>
    </dsp:sp>
    <dsp:sp modelId="{F888024E-212D-433A-ABB0-3FA67ECECA7A}">
      <dsp:nvSpPr>
        <dsp:cNvPr id="0" name=""/>
        <dsp:cNvSpPr/>
      </dsp:nvSpPr>
      <dsp:spPr>
        <a:xfrm>
          <a:off x="0" y="1551081"/>
          <a:ext cx="8610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American Sociological Association </a:t>
          </a:r>
          <a:r>
            <a:rPr lang="en-US" sz="2800" kern="1200" dirty="0" smtClean="0">
              <a:solidFill>
                <a:srgbClr val="FFC000"/>
              </a:solidFill>
              <a:hlinkClick xmlns:r="http://schemas.openxmlformats.org/officeDocument/2006/relationships" r:id="rId3"/>
            </a:rPr>
            <a:t>LINK</a:t>
          </a:r>
          <a:endParaRPr lang="en-US" sz="2800" kern="1200" dirty="0"/>
        </a:p>
      </dsp:txBody>
      <dsp:txXfrm>
        <a:off x="32784" y="1583865"/>
        <a:ext cx="8545032" cy="606012"/>
      </dsp:txXfrm>
    </dsp:sp>
    <dsp:sp modelId="{68E96B4D-0D7D-4890-8973-18D210601BA9}">
      <dsp:nvSpPr>
        <dsp:cNvPr id="0" name=""/>
        <dsp:cNvSpPr/>
      </dsp:nvSpPr>
      <dsp:spPr>
        <a:xfrm>
          <a:off x="0" y="2303301"/>
          <a:ext cx="8610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Social Science Research Council </a:t>
          </a:r>
          <a:r>
            <a:rPr lang="en-US" sz="2800" kern="1200" dirty="0" smtClean="0">
              <a:solidFill>
                <a:srgbClr val="FFC000"/>
              </a:solidFill>
              <a:hlinkClick xmlns:r="http://schemas.openxmlformats.org/officeDocument/2006/relationships" r:id="rId4"/>
            </a:rPr>
            <a:t>LINK</a:t>
          </a:r>
          <a:endParaRPr lang="en-US" sz="2800" kern="1200" dirty="0"/>
        </a:p>
      </dsp:txBody>
      <dsp:txXfrm>
        <a:off x="32784" y="2336085"/>
        <a:ext cx="8545032" cy="606012"/>
      </dsp:txXfrm>
    </dsp:sp>
    <dsp:sp modelId="{7233E886-D554-467B-867F-BC6DDDD4AA4B}">
      <dsp:nvSpPr>
        <dsp:cNvPr id="0" name=""/>
        <dsp:cNvSpPr/>
      </dsp:nvSpPr>
      <dsp:spPr>
        <a:xfrm>
          <a:off x="0" y="3055521"/>
          <a:ext cx="8610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Google</a:t>
          </a:r>
          <a:endParaRPr lang="en-US" sz="2800" kern="1200" dirty="0"/>
        </a:p>
      </dsp:txBody>
      <dsp:txXfrm>
        <a:off x="32784" y="3088305"/>
        <a:ext cx="8545032" cy="606012"/>
      </dsp:txXfrm>
    </dsp:sp>
    <dsp:sp modelId="{471BBA52-9971-4B41-951E-BAEB07CDCFBC}">
      <dsp:nvSpPr>
        <dsp:cNvPr id="0" name=""/>
        <dsp:cNvSpPr/>
      </dsp:nvSpPr>
      <dsp:spPr>
        <a:xfrm>
          <a:off x="0" y="3807741"/>
          <a:ext cx="8610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Research Consultation (Me) </a:t>
          </a:r>
          <a:r>
            <a:rPr lang="en-US" sz="2800" kern="1200" dirty="0" smtClean="0">
              <a:solidFill>
                <a:schemeClr val="bg2">
                  <a:lumMod val="75000"/>
                </a:schemeClr>
              </a:solidFill>
            </a:rPr>
            <a:t>mwestrat@nd.edu</a:t>
          </a:r>
          <a:endParaRPr lang="en-US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2784" y="3840525"/>
        <a:ext cx="8545032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04800-A959-4814-9748-8DB92F4A7A3E}">
      <dsp:nvSpPr>
        <dsp:cNvPr id="0" name=""/>
        <dsp:cNvSpPr/>
      </dsp:nvSpPr>
      <dsp:spPr>
        <a:xfrm>
          <a:off x="0" y="174801"/>
          <a:ext cx="8610600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187452" rIns="66827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 years of support for New Americans</a:t>
          </a:r>
          <a:endParaRPr lang="en-US" sz="1800" kern="1200" dirty="0"/>
        </a:p>
      </dsp:txBody>
      <dsp:txXfrm>
        <a:off x="0" y="174801"/>
        <a:ext cx="8610600" cy="567000"/>
      </dsp:txXfrm>
    </dsp:sp>
    <dsp:sp modelId="{201C254A-CBC8-49D1-A14F-0532CC561CD1}">
      <dsp:nvSpPr>
        <dsp:cNvPr id="0" name=""/>
        <dsp:cNvSpPr/>
      </dsp:nvSpPr>
      <dsp:spPr>
        <a:xfrm>
          <a:off x="430530" y="41961"/>
          <a:ext cx="60274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Soros Fellowship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43499" y="54930"/>
        <a:ext cx="6001482" cy="239742"/>
      </dsp:txXfrm>
    </dsp:sp>
    <dsp:sp modelId="{9BC5FCFB-0494-477A-9E0A-95DD32552D4B}">
      <dsp:nvSpPr>
        <dsp:cNvPr id="0" name=""/>
        <dsp:cNvSpPr/>
      </dsp:nvSpPr>
      <dsp:spPr>
        <a:xfrm>
          <a:off x="0" y="923241"/>
          <a:ext cx="8610600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187452" rIns="66827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 years of support, focus on diversity</a:t>
          </a:r>
          <a:endParaRPr lang="en-US" sz="1800" kern="1200" dirty="0"/>
        </a:p>
      </dsp:txBody>
      <dsp:txXfrm>
        <a:off x="0" y="923241"/>
        <a:ext cx="8610600" cy="567000"/>
      </dsp:txXfrm>
    </dsp:sp>
    <dsp:sp modelId="{30227760-B158-4F6E-9698-4B7A878DB638}">
      <dsp:nvSpPr>
        <dsp:cNvPr id="0" name=""/>
        <dsp:cNvSpPr/>
      </dsp:nvSpPr>
      <dsp:spPr>
        <a:xfrm>
          <a:off x="430530" y="790401"/>
          <a:ext cx="60274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Ford </a:t>
          </a:r>
          <a:r>
            <a:rPr lang="en-US" sz="1800" b="1" kern="1200" dirty="0" err="1" smtClean="0"/>
            <a:t>Predoctoral</a:t>
          </a:r>
          <a:r>
            <a:rPr lang="en-US" sz="1800" b="1" kern="1200" dirty="0" smtClean="0"/>
            <a:t> Fellowship</a:t>
          </a:r>
          <a:endParaRPr lang="en-US" sz="1800" b="1" kern="1200" dirty="0"/>
        </a:p>
      </dsp:txBody>
      <dsp:txXfrm>
        <a:off x="443499" y="803370"/>
        <a:ext cx="6001482" cy="239742"/>
      </dsp:txXfrm>
    </dsp:sp>
    <dsp:sp modelId="{80612722-876B-4838-A67B-7B31476ED466}">
      <dsp:nvSpPr>
        <dsp:cNvPr id="0" name=""/>
        <dsp:cNvSpPr/>
      </dsp:nvSpPr>
      <dsp:spPr>
        <a:xfrm>
          <a:off x="0" y="1671681"/>
          <a:ext cx="8610600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187452" rIns="66827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 years of support for committed Christians</a:t>
          </a:r>
          <a:endParaRPr lang="en-US" sz="1800" kern="1200" dirty="0"/>
        </a:p>
      </dsp:txBody>
      <dsp:txXfrm>
        <a:off x="0" y="1671681"/>
        <a:ext cx="8610600" cy="567000"/>
      </dsp:txXfrm>
    </dsp:sp>
    <dsp:sp modelId="{2AE9C75A-B150-4A72-A02B-2511C45855F9}">
      <dsp:nvSpPr>
        <dsp:cNvPr id="0" name=""/>
        <dsp:cNvSpPr/>
      </dsp:nvSpPr>
      <dsp:spPr>
        <a:xfrm>
          <a:off x="430530" y="1538841"/>
          <a:ext cx="60274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chemeClr val="accent5"/>
              </a:solidFill>
            </a:rPr>
            <a:t>Harvey Fellowship</a:t>
          </a:r>
          <a:endParaRPr lang="en-US" sz="1800" kern="1200" dirty="0"/>
        </a:p>
      </dsp:txBody>
      <dsp:txXfrm>
        <a:off x="443499" y="1551810"/>
        <a:ext cx="6001482" cy="239742"/>
      </dsp:txXfrm>
    </dsp:sp>
    <dsp:sp modelId="{25FFFE87-42E2-4A35-B549-7881A1A6F7F1}">
      <dsp:nvSpPr>
        <dsp:cNvPr id="0" name=""/>
        <dsp:cNvSpPr/>
      </dsp:nvSpPr>
      <dsp:spPr>
        <a:xfrm>
          <a:off x="0" y="2420121"/>
          <a:ext cx="8610600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187452" rIns="66827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 years of support for non-US women</a:t>
          </a:r>
          <a:endParaRPr lang="en-US" sz="1800" kern="1200" dirty="0"/>
        </a:p>
      </dsp:txBody>
      <dsp:txXfrm>
        <a:off x="0" y="2420121"/>
        <a:ext cx="8610600" cy="567000"/>
      </dsp:txXfrm>
    </dsp:sp>
    <dsp:sp modelId="{F51E63B5-C574-454F-A1E4-730B799C120E}">
      <dsp:nvSpPr>
        <dsp:cNvPr id="0" name=""/>
        <dsp:cNvSpPr/>
      </dsp:nvSpPr>
      <dsp:spPr>
        <a:xfrm>
          <a:off x="430530" y="2287281"/>
          <a:ext cx="60274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5"/>
              </a:solidFill>
            </a:rPr>
            <a:t>AAUW International Fellowship</a:t>
          </a:r>
          <a:endParaRPr lang="en-US" sz="1800" b="1" kern="1200" dirty="0">
            <a:solidFill>
              <a:schemeClr val="accent5"/>
            </a:solidFill>
          </a:endParaRPr>
        </a:p>
      </dsp:txBody>
      <dsp:txXfrm>
        <a:off x="443499" y="2300250"/>
        <a:ext cx="6001482" cy="239742"/>
      </dsp:txXfrm>
    </dsp:sp>
    <dsp:sp modelId="{39A0BB78-4A98-459B-AAEB-9F8E37EE71D3}">
      <dsp:nvSpPr>
        <dsp:cNvPr id="0" name=""/>
        <dsp:cNvSpPr/>
      </dsp:nvSpPr>
      <dsp:spPr>
        <a:xfrm>
          <a:off x="0" y="3168561"/>
          <a:ext cx="8610600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187452" rIns="66827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 years of support for women from developing countries</a:t>
          </a:r>
          <a:endParaRPr lang="en-US" sz="1800" kern="1200" dirty="0"/>
        </a:p>
      </dsp:txBody>
      <dsp:txXfrm>
        <a:off x="0" y="3168561"/>
        <a:ext cx="8610600" cy="567000"/>
      </dsp:txXfrm>
    </dsp:sp>
    <dsp:sp modelId="{9302AA84-6953-46D7-97BA-D5F9D48FA1A7}">
      <dsp:nvSpPr>
        <dsp:cNvPr id="0" name=""/>
        <dsp:cNvSpPr/>
      </dsp:nvSpPr>
      <dsp:spPr>
        <a:xfrm>
          <a:off x="430530" y="3035721"/>
          <a:ext cx="60274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Faculty for the Future Fellowship</a:t>
          </a:r>
          <a:endParaRPr lang="en-US" sz="1800" kern="1200" dirty="0"/>
        </a:p>
      </dsp:txBody>
      <dsp:txXfrm>
        <a:off x="443499" y="3048690"/>
        <a:ext cx="6001482" cy="239742"/>
      </dsp:txXfrm>
    </dsp:sp>
    <dsp:sp modelId="{F423CFD4-DFDE-447A-BB55-8265C4084794}">
      <dsp:nvSpPr>
        <dsp:cNvPr id="0" name=""/>
        <dsp:cNvSpPr/>
      </dsp:nvSpPr>
      <dsp:spPr>
        <a:xfrm>
          <a:off x="0" y="3917001"/>
          <a:ext cx="8610600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187452" rIns="66827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1 year of support for dissertation completion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3917001"/>
        <a:ext cx="8610600" cy="567000"/>
      </dsp:txXfrm>
    </dsp:sp>
    <dsp:sp modelId="{7FFD44A5-77A2-485A-9EB7-81182D63A844}">
      <dsp:nvSpPr>
        <dsp:cNvPr id="0" name=""/>
        <dsp:cNvSpPr/>
      </dsp:nvSpPr>
      <dsp:spPr>
        <a:xfrm>
          <a:off x="430530" y="3784161"/>
          <a:ext cx="6027420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</a:schemeClr>
              </a:solidFill>
            </a:rPr>
            <a:t>Josephine de Karman Fellowship</a:t>
          </a:r>
          <a:endParaRPr lang="en-US" sz="18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43499" y="3797130"/>
        <a:ext cx="6001482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19436-4F95-4DAB-8CA3-44BA9ED323F8}">
      <dsp:nvSpPr>
        <dsp:cNvPr id="0" name=""/>
        <dsp:cNvSpPr/>
      </dsp:nvSpPr>
      <dsp:spPr>
        <a:xfrm>
          <a:off x="0" y="35280"/>
          <a:ext cx="8610600" cy="821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</a:rPr>
            <a:t>NSF Graduate Research Fellowship Program (GRFP)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</a:rPr>
            <a:t>3 </a:t>
          </a:r>
          <a:r>
            <a:rPr lang="en-US" sz="1800" b="0" kern="1200" dirty="0" err="1" smtClean="0">
              <a:solidFill>
                <a:schemeClr val="bg1"/>
              </a:solidFill>
            </a:rPr>
            <a:t>yrs</a:t>
          </a:r>
          <a:r>
            <a:rPr lang="en-US" sz="1800" b="0" kern="1200" dirty="0" smtClean="0">
              <a:solidFill>
                <a:schemeClr val="bg1"/>
              </a:solidFill>
            </a:rPr>
            <a:t>, $32K/</a:t>
          </a:r>
          <a:r>
            <a:rPr lang="en-US" sz="1800" b="0" kern="1200" dirty="0" err="1" smtClean="0">
              <a:solidFill>
                <a:schemeClr val="bg1"/>
              </a:solidFill>
            </a:rPr>
            <a:t>yr</a:t>
          </a:r>
          <a:r>
            <a:rPr lang="en-US" sz="1800" b="0" kern="1200" dirty="0" smtClean="0">
              <a:solidFill>
                <a:schemeClr val="bg1"/>
              </a:solidFill>
            </a:rPr>
            <a:t>! Must have &lt; 12 Mos. of Graduate Study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40094" y="75374"/>
        <a:ext cx="8530412" cy="741151"/>
      </dsp:txXfrm>
    </dsp:sp>
    <dsp:sp modelId="{8CD421F2-B104-4325-8015-D6EF3AD6E9A2}">
      <dsp:nvSpPr>
        <dsp:cNvPr id="0" name=""/>
        <dsp:cNvSpPr/>
      </dsp:nvSpPr>
      <dsp:spPr>
        <a:xfrm>
          <a:off x="0" y="908460"/>
          <a:ext cx="8610600" cy="821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Jacob K. </a:t>
          </a:r>
          <a:r>
            <a:rPr lang="en-US" sz="1800" kern="1200" dirty="0" err="1" smtClean="0"/>
            <a:t>Javits</a:t>
          </a:r>
          <a:r>
            <a:rPr lang="en-US" sz="1800" kern="1200" dirty="0" smtClean="0"/>
            <a:t> Fellowship Program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4 </a:t>
          </a:r>
          <a:r>
            <a:rPr lang="en-US" sz="1800" b="0" kern="1200" dirty="0" err="1" smtClean="0"/>
            <a:t>yr</a:t>
          </a:r>
          <a:r>
            <a:rPr lang="en-US" sz="1800" b="0" kern="1200" dirty="0" smtClean="0"/>
            <a:t>, $30K/</a:t>
          </a:r>
          <a:r>
            <a:rPr lang="en-US" sz="1800" b="0" kern="1200" dirty="0" err="1" smtClean="0"/>
            <a:t>yr</a:t>
          </a:r>
          <a:r>
            <a:rPr lang="en-US" sz="1800" b="0" kern="1200" dirty="0" smtClean="0"/>
            <a:t>!</a:t>
          </a:r>
          <a:r>
            <a:rPr lang="en-US" sz="1800" b="0" kern="1200" dirty="0" smtClean="0">
              <a:solidFill>
                <a:schemeClr val="bg1"/>
              </a:solidFill>
            </a:rPr>
            <a:t> Must have &lt; 12 Mos. of Graduate Study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40094" y="948554"/>
        <a:ext cx="8530412" cy="741151"/>
      </dsp:txXfrm>
    </dsp:sp>
    <dsp:sp modelId="{C30D2949-FA1D-4B08-8C5C-9907448CD406}">
      <dsp:nvSpPr>
        <dsp:cNvPr id="0" name=""/>
        <dsp:cNvSpPr/>
      </dsp:nvSpPr>
      <dsp:spPr>
        <a:xfrm>
          <a:off x="0" y="4436460"/>
          <a:ext cx="8610600" cy="821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NSF Digging into Data (DID) Challenge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$25K-$125K, research into managing and assessing “Big Data”</a:t>
          </a:r>
          <a:endParaRPr lang="en-US" sz="1800" b="0" kern="1200" dirty="0"/>
        </a:p>
      </dsp:txBody>
      <dsp:txXfrm>
        <a:off x="40094" y="4476554"/>
        <a:ext cx="8530412" cy="741151"/>
      </dsp:txXfrm>
    </dsp:sp>
    <dsp:sp modelId="{DFE87667-267E-4090-8558-D5821C29400F}">
      <dsp:nvSpPr>
        <dsp:cNvPr id="0" name=""/>
        <dsp:cNvSpPr/>
      </dsp:nvSpPr>
      <dsp:spPr>
        <a:xfrm>
          <a:off x="0" y="3638771"/>
          <a:ext cx="8610600" cy="821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ASA Minority Fellowship Program (1 </a:t>
          </a:r>
          <a:r>
            <a:rPr lang="en-US" sz="1800" b="0" kern="1200" dirty="0" err="1" smtClean="0"/>
            <a:t>yr</a:t>
          </a:r>
          <a:r>
            <a:rPr lang="en-US" sz="1800" b="0" kern="1200" dirty="0" smtClean="0"/>
            <a:t>, $18K)</a:t>
          </a:r>
          <a:endParaRPr lang="en-US" sz="1800" b="0" kern="1200" dirty="0"/>
        </a:p>
      </dsp:txBody>
      <dsp:txXfrm>
        <a:off x="40094" y="3678865"/>
        <a:ext cx="8530412" cy="741151"/>
      </dsp:txXfrm>
    </dsp:sp>
    <dsp:sp modelId="{7DBB959F-B403-450F-8E91-52B1B133737E}">
      <dsp:nvSpPr>
        <dsp:cNvPr id="0" name=""/>
        <dsp:cNvSpPr/>
      </dsp:nvSpPr>
      <dsp:spPr>
        <a:xfrm>
          <a:off x="0" y="2724371"/>
          <a:ext cx="8610600" cy="821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American Association of University Women Dissertation Fellowships</a:t>
          </a:r>
          <a:r>
            <a:rPr lang="en-US" sz="1800" b="0" kern="1200" dirty="0" smtClean="0"/>
            <a:t> (1 </a:t>
          </a:r>
          <a:r>
            <a:rPr lang="en-US" sz="1800" b="0" kern="1200" dirty="0" err="1" smtClean="0"/>
            <a:t>yr</a:t>
          </a:r>
          <a:r>
            <a:rPr lang="en-US" sz="1800" b="0" kern="1200" dirty="0" smtClean="0"/>
            <a:t>, $20K)</a:t>
          </a:r>
          <a:endParaRPr lang="en-US" sz="1800" b="0" kern="1200" dirty="0"/>
        </a:p>
      </dsp:txBody>
      <dsp:txXfrm>
        <a:off x="40094" y="2764465"/>
        <a:ext cx="8530412" cy="741151"/>
      </dsp:txXfrm>
    </dsp:sp>
    <dsp:sp modelId="{431B2040-C8AA-49B9-B66E-7A8E5D9C232A}">
      <dsp:nvSpPr>
        <dsp:cNvPr id="0" name=""/>
        <dsp:cNvSpPr/>
      </dsp:nvSpPr>
      <dsp:spPr>
        <a:xfrm>
          <a:off x="0" y="1793105"/>
          <a:ext cx="8610600" cy="821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SSRC International Dissertation Research Fellowship (IDRF)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For dissertation research stage.</a:t>
          </a:r>
          <a:r>
            <a:rPr lang="en-US" sz="1800" b="0" kern="1200" dirty="0" smtClean="0">
              <a:solidFill>
                <a:schemeClr val="bg1"/>
              </a:solidFill>
            </a:rPr>
            <a:t> International students welcome to apply!</a:t>
          </a:r>
          <a:endParaRPr lang="en-US" sz="1800" b="0" kern="1200" dirty="0"/>
        </a:p>
      </dsp:txBody>
      <dsp:txXfrm>
        <a:off x="40094" y="1833199"/>
        <a:ext cx="8530412" cy="7411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E6A14-42C8-485E-9637-2C2D5BBDF98A}">
      <dsp:nvSpPr>
        <dsp:cNvPr id="0" name=""/>
        <dsp:cNvSpPr/>
      </dsp:nvSpPr>
      <dsp:spPr>
        <a:xfrm>
          <a:off x="0" y="68846"/>
          <a:ext cx="8610600" cy="1047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Association for Women in Science </a:t>
          </a:r>
          <a:r>
            <a:rPr lang="en-US" sz="2600" kern="1200" dirty="0" err="1" smtClean="0"/>
            <a:t>Predoctoral</a:t>
          </a:r>
          <a:r>
            <a:rPr lang="en-US" sz="2600" kern="1200" dirty="0" smtClean="0"/>
            <a:t> Awards ($1K)</a:t>
          </a:r>
          <a:endParaRPr lang="en-US" sz="2600" kern="1200" dirty="0"/>
        </a:p>
      </dsp:txBody>
      <dsp:txXfrm>
        <a:off x="51129" y="119975"/>
        <a:ext cx="8508342" cy="945129"/>
      </dsp:txXfrm>
    </dsp:sp>
    <dsp:sp modelId="{E926EC88-8C5C-4883-B358-5160CDB4E9A3}">
      <dsp:nvSpPr>
        <dsp:cNvPr id="0" name=""/>
        <dsp:cNvSpPr/>
      </dsp:nvSpPr>
      <dsp:spPr>
        <a:xfrm>
          <a:off x="0" y="1182473"/>
          <a:ext cx="8610600" cy="1047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Clara Mayo Grants ($1K)</a:t>
          </a:r>
          <a:endParaRPr lang="en-US" sz="2300" kern="1200" dirty="0"/>
        </a:p>
      </dsp:txBody>
      <dsp:txXfrm>
        <a:off x="51129" y="1233602"/>
        <a:ext cx="8508342" cy="945129"/>
      </dsp:txXfrm>
    </dsp:sp>
    <dsp:sp modelId="{1AF522F8-3C32-48FA-8324-1A29C28E50F6}">
      <dsp:nvSpPr>
        <dsp:cNvPr id="0" name=""/>
        <dsp:cNvSpPr/>
      </dsp:nvSpPr>
      <dsp:spPr>
        <a:xfrm>
          <a:off x="0" y="2296101"/>
          <a:ext cx="8610600" cy="1047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SSRC Mellon Mays </a:t>
          </a:r>
          <a:r>
            <a:rPr lang="en-US" sz="2300" b="0" i="0" kern="1200" dirty="0" err="1" smtClean="0"/>
            <a:t>Predoctoral</a:t>
          </a:r>
          <a:r>
            <a:rPr lang="en-US" sz="2300" b="0" i="0" kern="1200" dirty="0" smtClean="0"/>
            <a:t> Research Grants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(several, up to $5K—must have been an undergrad fellow)</a:t>
          </a:r>
          <a:endParaRPr lang="en-US" sz="2300" kern="1200" dirty="0"/>
        </a:p>
      </dsp:txBody>
      <dsp:txXfrm>
        <a:off x="51129" y="2347230"/>
        <a:ext cx="8508342" cy="945129"/>
      </dsp:txXfrm>
    </dsp:sp>
    <dsp:sp modelId="{DC2DCA0D-B3F0-4D5E-878F-8F766F3948D1}">
      <dsp:nvSpPr>
        <dsp:cNvPr id="0" name=""/>
        <dsp:cNvSpPr/>
      </dsp:nvSpPr>
      <dsp:spPr>
        <a:xfrm>
          <a:off x="0" y="3409729"/>
          <a:ext cx="8610600" cy="1047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ASA Student Forum Travel Awards ($225)</a:t>
          </a:r>
          <a:endParaRPr lang="en-US" sz="2300" kern="1200" dirty="0"/>
        </a:p>
      </dsp:txBody>
      <dsp:txXfrm>
        <a:off x="51129" y="3460858"/>
        <a:ext cx="8508342" cy="9451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F841C-8CAD-4C7B-91DB-297805552B1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3948-597B-4C6A-BBC0-4DFB49A5C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93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FF546-3CEC-454C-BAF7-7942D4C5C3D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9593F-A0A0-4EAE-A377-F6EA6CC1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593F-A0A0-4EAE-A377-F6EA6CC11D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4FE1-F15E-4229-9025-AF51535F8E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593F-A0A0-4EAE-A377-F6EA6CC11D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828801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121919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1E4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5791200"/>
            <a:ext cx="3886200" cy="365125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3AC7-F2B9-4A4D-B347-AB63848170B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90BA-ED81-406E-A1D8-94C553D2C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400"/>
            <a:ext cx="7772400" cy="2057400"/>
          </a:xfrm>
        </p:spPr>
        <p:txBody>
          <a:bodyPr anchor="t">
            <a:normAutofit/>
          </a:bodyPr>
          <a:lstStyle>
            <a:lvl1pPr algn="l">
              <a:defRPr sz="5400" b="0" i="0" cap="none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000"/>
            <a:ext cx="6781800" cy="97790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80FE3AC7-F2B9-4A4D-B347-AB63848170B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1113" y="6356350"/>
            <a:ext cx="2133600" cy="365125"/>
          </a:xfrm>
        </p:spPr>
        <p:txBody>
          <a:bodyPr/>
          <a:lstStyle/>
          <a:p>
            <a:fld id="{2A9C90BA-ED81-406E-A1D8-94C553D2C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3AC7-F2B9-4A4D-B347-AB63848170B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90BA-ED81-406E-A1D8-94C553D2C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06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06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3AC7-F2B9-4A4D-B347-AB63848170B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90BA-ED81-406E-A1D8-94C553D2C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3AC7-F2B9-4A4D-B347-AB63848170B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90BA-ED81-406E-A1D8-94C553D2C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3AC7-F2B9-4A4D-B347-AB63848170B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90BA-ED81-406E-A1D8-94C553D2C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3AC7-F2B9-4A4D-B347-AB63848170B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90BA-ED81-406E-A1D8-94C553D2C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2" y="5486400"/>
            <a:ext cx="5164932" cy="4524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7556" y="1684734"/>
            <a:ext cx="5068888" cy="3801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2" y="5938838"/>
            <a:ext cx="5164932" cy="3095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3AC7-F2B9-4A4D-B347-AB63848170B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90BA-ED81-406E-A1D8-94C553D2C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0FE3AC7-F2B9-4A4D-B347-AB63848170BF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A9C90BA-ED81-406E-A1D8-94C553D2CF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002B5C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westrat@nd.e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295400"/>
            <a:ext cx="8991600" cy="1905000"/>
          </a:xfrm>
        </p:spPr>
        <p:txBody>
          <a:bodyPr/>
          <a:lstStyle/>
          <a:p>
            <a:pPr algn="ctr"/>
            <a:r>
              <a:rPr lang="en-US" sz="4600" dirty="0" smtClean="0"/>
              <a:t>Grad School Funding 101: </a:t>
            </a:r>
            <a:br>
              <a:rPr lang="en-US" sz="4600" dirty="0" smtClean="0"/>
            </a:br>
            <a:r>
              <a:rPr lang="en-US" sz="4600" dirty="0" smtClean="0"/>
              <a:t>Where to Look, What to Do, </a:t>
            </a:r>
            <a:br>
              <a:rPr lang="en-US" sz="4600" dirty="0" smtClean="0"/>
            </a:br>
            <a:r>
              <a:rPr lang="en-US" sz="4600" dirty="0" smtClean="0"/>
              <a:t>Who Can Help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Originally developed by Gretchen </a:t>
            </a:r>
            <a:r>
              <a:rPr lang="en-US" dirty="0" err="1" smtClean="0"/>
              <a:t>Busl</a:t>
            </a:r>
            <a:endParaRPr lang="en-US" dirty="0" smtClean="0"/>
          </a:p>
          <a:p>
            <a:r>
              <a:rPr lang="en-US" dirty="0" smtClean="0"/>
              <a:t>Revised and Presented </a:t>
            </a:r>
            <a:r>
              <a:rPr lang="en-US" dirty="0"/>
              <a:t>by </a:t>
            </a:r>
            <a:r>
              <a:rPr lang="en-US" dirty="0" smtClean="0"/>
              <a:t>Mike </a:t>
            </a:r>
            <a:r>
              <a:rPr lang="en-US" dirty="0" err="1" smtClean="0"/>
              <a:t>Westrate</a:t>
            </a:r>
            <a:endParaRPr lang="en-US" dirty="0"/>
          </a:p>
          <a:p>
            <a:r>
              <a:rPr lang="en-US" dirty="0" smtClean="0"/>
              <a:t>Associate Program Director, Office of Grants &amp; Fellowships</a:t>
            </a:r>
          </a:p>
          <a:p>
            <a:r>
              <a:rPr lang="en-US" dirty="0" smtClean="0"/>
              <a:t>The Graduate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508171"/>
            <a:ext cx="180716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9242229"/>
              </p:ext>
            </p:extLst>
          </p:nvPr>
        </p:nvGraphicFramePr>
        <p:xfrm>
          <a:off x="533400" y="11430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73152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2B5C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 smtClean="0"/>
              <a:t>What are the typical components of an application (II)?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write about?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160679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54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73B6B1-2ED0-48C5-9ECD-A5EAC5B54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573B6B1-2ED0-48C5-9ECD-A5EAC5B54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573B6B1-2ED0-48C5-9ECD-A5EAC5B54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8573B6B1-2ED0-48C5-9ECD-A5EAC5B54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BAA79-80C7-4BDF-8F2C-C000B7EC5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76BAA79-80C7-4BDF-8F2C-C000B7EC5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376BAA79-80C7-4BDF-8F2C-C000B7EC5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376BAA79-80C7-4BDF-8F2C-C000B7EC5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67F8AB-1BB7-4457-B6D2-0779A4C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A67F8AB-1BB7-4457-B6D2-0779A4C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A67F8AB-1BB7-4457-B6D2-0779A4C52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A67F8AB-1BB7-4457-B6D2-0779A4C52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821193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8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Your </a:t>
            </a:r>
            <a:r>
              <a:rPr lang="en-US" dirty="0"/>
              <a:t>P</a:t>
            </a:r>
            <a:r>
              <a:rPr lang="en-US" dirty="0" smtClean="0"/>
              <a:t>roposal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473506"/>
              </p:ext>
            </p:extLst>
          </p:nvPr>
        </p:nvGraphicFramePr>
        <p:xfrm>
          <a:off x="228600" y="16002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3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6DAAF-7E43-4E58-B635-D5F545380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8A6DAAF-7E43-4E58-B635-D5F545380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21C20E-D64E-4877-A748-9971DFA8A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E21C20E-D64E-4877-A748-9971DFA8A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A3332-A803-43F7-87D4-3673BABEF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A5A3332-A803-43F7-87D4-3673BABEF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10B4F-3B2E-49FA-8CE9-72693397F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8E10B4F-3B2E-49FA-8CE9-72693397F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EAB3F5-12AD-4B7F-860B-A069C79DD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AEAB3F5-12AD-4B7F-860B-A069C79DD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You? Why Now?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608247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6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BC7E98-5FA4-4298-BB34-3F42D8D5D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3BC7E98-5FA4-4298-BB34-3F42D8D5D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3BC7E98-5FA4-4298-BB34-3F42D8D5D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3BC7E98-5FA4-4298-BB34-3F42D8D5D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7899F-AC05-4673-B481-D0FBAAEDA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137899F-AC05-4673-B481-D0FBAAEDA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137899F-AC05-4673-B481-D0FBAAEDA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137899F-AC05-4673-B481-D0FBAAEDA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583EC-3FF2-4737-8460-D99132F4A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27583EC-3FF2-4737-8460-D99132F4A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27583EC-3FF2-4737-8460-D99132F4A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27583EC-3FF2-4737-8460-D99132F4A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61F87D-4D21-4516-AF83-69F360142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4C61F87D-4D21-4516-AF83-69F360142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C61F87D-4D21-4516-AF83-69F360142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C61F87D-4D21-4516-AF83-69F360142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a Proposed Research Project Statement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474236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7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4CC14-A18D-450D-B336-114EFFE3F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A54CC14-A18D-450D-B336-114EFFE3F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4F595-1E9C-4607-83D9-98ABE31F8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1F4F595-1E9C-4607-83D9-98ABE31F8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9E1D4-4621-4A2C-A602-8B13FCC24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129E1D4-4621-4A2C-A602-8B13FCC24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2CBBD8-CED4-47ED-BF33-9DEF97B81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72CBBD8-CED4-47ED-BF33-9DEF97B81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You, in the Proposal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098741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0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6696DF-3044-4173-B259-B6B6E19C0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26696DF-3044-4173-B259-B6B6E19C0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13F7B-6616-46D0-8B46-924D76CDD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4713F7B-6616-46D0-8B46-924D76CDD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Personal Statement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552763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6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9AE5C-4546-4D9F-BBA9-553C67CA1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2D9AE5C-4546-4D9F-BBA9-553C67CA1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D8721E-193D-478C-BCED-072A33402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DD8721E-193D-478C-BCED-072A33402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5640B7-6774-40EB-B511-685CF48D6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F5640B7-6774-40EB-B511-685CF48D6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653BE-5C1F-498D-A98A-BA0973275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E8653BE-5C1F-498D-A98A-BA0973275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EE209F-A3B0-4DC7-B4F8-B509CA7A7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9EE209F-A3B0-4DC7-B4F8-B509CA7A7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Good References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173910"/>
              </p:ext>
            </p:extLst>
          </p:nvPr>
        </p:nvGraphicFramePr>
        <p:xfrm>
          <a:off x="228600" y="16002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1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82EC9F-6874-4667-BF64-960F03B44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B82EC9F-6874-4667-BF64-960F03B44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E4DC6E-BABA-4407-9DE4-ED5D03D0C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3E4DC6E-BABA-4407-9DE4-ED5D03D0C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2A13B-F468-4292-A712-9E783A377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382A13B-F468-4292-A712-9E783A377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A8BD4-2B78-47C7-9261-D4E39E0A4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33A8BD4-2B78-47C7-9261-D4E39E0A4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remember?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369807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8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Associate Program Director, Office of Grants and Fellowships</a:t>
            </a:r>
          </a:p>
          <a:p>
            <a:pPr lvl="1"/>
            <a:r>
              <a:rPr lang="en-US" dirty="0" smtClean="0"/>
              <a:t>1-on-1 consultations are always welcome—email me!</a:t>
            </a:r>
          </a:p>
          <a:p>
            <a:pPr marL="457200" lvl="1" indent="0">
              <a:buNone/>
            </a:pPr>
            <a:r>
              <a:rPr lang="en-US" dirty="0" smtClean="0"/>
              <a:t>	(Google Calendar)</a:t>
            </a:r>
            <a:endParaRPr lang="en-US" dirty="0"/>
          </a:p>
          <a:p>
            <a:pPr lvl="1"/>
            <a:r>
              <a:rPr lang="en-US" dirty="0" smtClean="0"/>
              <a:t>Building a team of readers—does anyone have interest or recommendations?</a:t>
            </a:r>
          </a:p>
          <a:p>
            <a:r>
              <a:rPr lang="en-US" sz="2200" dirty="0" smtClean="0"/>
              <a:t>Ongoing Programming </a:t>
            </a:r>
          </a:p>
          <a:p>
            <a:pPr lvl="1"/>
            <a:r>
              <a:rPr lang="en-US" dirty="0" smtClean="0"/>
              <a:t>How to Give Your Research Spiel</a:t>
            </a:r>
          </a:p>
          <a:p>
            <a:pPr lvl="1"/>
            <a:r>
              <a:rPr lang="en-US" dirty="0" smtClean="0"/>
              <a:t>NSF Application Workshop Series</a:t>
            </a:r>
          </a:p>
          <a:p>
            <a:pPr lvl="1"/>
            <a:r>
              <a:rPr lang="en-US" dirty="0" smtClean="0"/>
              <a:t>Fulbright Information Week</a:t>
            </a:r>
          </a:p>
          <a:p>
            <a:pPr lvl="1"/>
            <a:r>
              <a:rPr lang="en-US" dirty="0" smtClean="0"/>
              <a:t>Writing “Boot Camps” (</a:t>
            </a:r>
            <a:r>
              <a:rPr lang="en-US" dirty="0"/>
              <a:t>n</a:t>
            </a:r>
            <a:r>
              <a:rPr lang="en-US" dirty="0" smtClean="0"/>
              <a:t>ext week)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95323"/>
            <a:ext cx="1446712" cy="8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63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372693"/>
              </p:ext>
            </p:extLst>
          </p:nvPr>
        </p:nvGraphicFramePr>
        <p:xfrm>
          <a:off x="228600" y="16002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537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Ultimate Goal?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86400"/>
            <a:ext cx="1675312" cy="93831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49843" y="1752600"/>
            <a:ext cx="7532157" cy="3429000"/>
            <a:chOff x="0" y="515143"/>
            <a:chExt cx="2571749" cy="1543050"/>
          </a:xfrm>
        </p:grpSpPr>
        <p:sp>
          <p:nvSpPr>
            <p:cNvPr id="10" name="Rectangle 9"/>
            <p:cNvSpPr/>
            <p:nvPr/>
          </p:nvSpPr>
          <p:spPr>
            <a:xfrm>
              <a:off x="0" y="515143"/>
              <a:ext cx="2571749" cy="1543050"/>
            </a:xfrm>
            <a:prstGeom prst="rect">
              <a:avLst/>
            </a:prstGeom>
            <a:solidFill>
              <a:srgbClr val="355377">
                <a:shade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1" name="Rectangle 10"/>
            <p:cNvSpPr/>
            <p:nvPr/>
          </p:nvSpPr>
          <p:spPr>
            <a:xfrm>
              <a:off x="0" y="515143"/>
              <a:ext cx="2571749" cy="15430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ernard MT Condensed" pitchFamily="18" charset="0"/>
                </a:rPr>
                <a:t>A JOB!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86200" y="5562600"/>
            <a:ext cx="3657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Mike Westrate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mwestrat@nd.edu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Graduate School Website/Research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85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should I apply?</a:t>
            </a:r>
            <a:endParaRPr lang="en-US" cap="none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93457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96000" y="4038600"/>
            <a:ext cx="2571749" cy="1543050"/>
            <a:chOff x="0" y="515143"/>
            <a:chExt cx="2571749" cy="1543050"/>
          </a:xfrm>
        </p:grpSpPr>
        <p:sp>
          <p:nvSpPr>
            <p:cNvPr id="9" name="Rectangle 8"/>
            <p:cNvSpPr/>
            <p:nvPr/>
          </p:nvSpPr>
          <p:spPr>
            <a:xfrm>
              <a:off x="0" y="515143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0" y="5151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Branding (for life)</a:t>
              </a:r>
              <a:endParaRPr lang="en-US" sz="3600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475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6F8FE8-3DD1-4F15-BBF0-2F51C896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06F8FE8-3DD1-4F15-BBF0-2F51C896D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C193A-AA39-45DE-B38B-9E3A0BFB4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C7C193A-AA39-45DE-B38B-9E3A0BFB4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F85534-4C1A-4F1A-80EE-1AC34F25F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CAF85534-4C1A-4F1A-80EE-1AC34F25F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D2C0C-C2CA-4B94-B601-4294F7C89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DDCD2C0C-C2CA-4B94-B601-4294F7C89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E165E-584C-43DE-990D-4624053CC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0DEE165E-584C-43DE-990D-4624053CC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I look?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032972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3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Research Action Plan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66125"/>
              </p:ext>
            </p:extLst>
          </p:nvPr>
        </p:nvGraphicFramePr>
        <p:xfrm>
          <a:off x="609600" y="1600200"/>
          <a:ext cx="7668458" cy="5029206"/>
        </p:xfrm>
        <a:graphic>
          <a:graphicData uri="http://schemas.openxmlformats.org/drawingml/2006/table">
            <a:tbl>
              <a:tblPr/>
              <a:tblGrid>
                <a:gridCol w="594647"/>
                <a:gridCol w="2316642"/>
                <a:gridCol w="4757169"/>
              </a:tblGrid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Student: 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Program: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3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area: Developmental (Childhood Aggression)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4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Career goal: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Sociology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Professor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Research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Fellowship/ Grant Applications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1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Coursework, First-year project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NSF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GRFP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Spring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First-year project presentation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ASA Student Travel Award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2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Coursework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NSF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GRFP,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Javits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Fellowship,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ASA Minority Fellowship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Spring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Master's thesis proposal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SSRC Mellon Mays Grant (I), internal ND grants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3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Coursework, Master's research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Association for Women in Science </a:t>
                      </a:r>
                      <a:r>
                        <a:rPr lang="en-US" sz="1000" dirty="0" err="1" smtClean="0"/>
                        <a:t>Predoctoral</a:t>
                      </a:r>
                      <a:r>
                        <a:rPr lang="en-US" sz="1000" dirty="0" smtClean="0"/>
                        <a:t> Award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Spring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Master's thesis defense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SSRC Mellon Mays Grant (II), internal ND grants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4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Prelim exam, Dissertation Research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Prelimary exam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SSRC Mellon Mays Grant (III)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Spring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AAUW Dissertation Completion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Fellowship, internal ND grants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 5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Dissertation Completion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Dissertation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Fellowships (internal and external)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Spring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Disseration Defense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04" marR="8704" marT="8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4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Opportunities 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953237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1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Opportunities </a:t>
            </a:r>
            <a:r>
              <a:rPr lang="en-US" dirty="0" smtClean="0"/>
              <a:t>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642200"/>
              </p:ext>
            </p:extLst>
          </p:nvPr>
        </p:nvGraphicFramePr>
        <p:xfrm>
          <a:off x="228600" y="14478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1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Opportunities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729040"/>
              </p:ext>
            </p:extLst>
          </p:nvPr>
        </p:nvGraphicFramePr>
        <p:xfrm>
          <a:off x="2286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2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What are the typical components of an application (I)?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95939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874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plate_5_gradschool">
  <a:themeElements>
    <a:clrScheme name="Custom 6">
      <a:dk1>
        <a:sysClr val="windowText" lastClr="000000"/>
      </a:dk1>
      <a:lt1>
        <a:sysClr val="window" lastClr="FFFFFF"/>
      </a:lt1>
      <a:dk2>
        <a:srgbClr val="25386D"/>
      </a:dk2>
      <a:lt2>
        <a:srgbClr val="FAF6C4"/>
      </a:lt2>
      <a:accent1>
        <a:srgbClr val="355377"/>
      </a:accent1>
      <a:accent2>
        <a:srgbClr val="29465A"/>
      </a:accent2>
      <a:accent3>
        <a:srgbClr val="568DB2"/>
      </a:accent3>
      <a:accent4>
        <a:srgbClr val="848058"/>
      </a:accent4>
      <a:accent5>
        <a:srgbClr val="E9DE4D"/>
      </a:accent5>
      <a:accent6>
        <a:srgbClr val="40382C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The Graduate School</Template>
  <TotalTime>8500</TotalTime>
  <Words>943</Words>
  <Application>Microsoft Office PowerPoint</Application>
  <PresentationFormat>On-screen Show (4:3)</PresentationFormat>
  <Paragraphs>203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Template_5_gradschool</vt:lpstr>
      <vt:lpstr>Grad School Funding 101:  Where to Look, What to Do,  Who Can Help</vt:lpstr>
      <vt:lpstr>Research</vt:lpstr>
      <vt:lpstr>Why should I apply?</vt:lpstr>
      <vt:lpstr>Where should I look?</vt:lpstr>
      <vt:lpstr>Creating a Research Action Plan</vt:lpstr>
      <vt:lpstr>Major Opportunities I</vt:lpstr>
      <vt:lpstr>Major Opportunities II</vt:lpstr>
      <vt:lpstr>Other Opportunities</vt:lpstr>
      <vt:lpstr>What are the typical components of an application (I)?</vt:lpstr>
      <vt:lpstr>PowerPoint Presentation</vt:lpstr>
      <vt:lpstr>What do I write about?</vt:lpstr>
      <vt:lpstr>The Argument:</vt:lpstr>
      <vt:lpstr>Adapting Your Proposal</vt:lpstr>
      <vt:lpstr>Why You? Why Now?</vt:lpstr>
      <vt:lpstr>Writing a Proposed Research Project Statement</vt:lpstr>
      <vt:lpstr>You, in the Proposal</vt:lpstr>
      <vt:lpstr>Writing a Personal Statement</vt:lpstr>
      <vt:lpstr>Getting Good References</vt:lpstr>
      <vt:lpstr>What should I remember?</vt:lpstr>
      <vt:lpstr>Resources:</vt:lpstr>
      <vt:lpstr>What is the Ultimate Goal?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Multi-year Funding Opportunities</dc:title>
  <dc:creator>Windows User</dc:creator>
  <cp:lastModifiedBy>Rebecca Overmyer</cp:lastModifiedBy>
  <cp:revision>60</cp:revision>
  <cp:lastPrinted>2011-08-30T20:10:36Z</cp:lastPrinted>
  <dcterms:created xsi:type="dcterms:W3CDTF">2011-08-30T13:27:19Z</dcterms:created>
  <dcterms:modified xsi:type="dcterms:W3CDTF">2015-05-26T16:21:06Z</dcterms:modified>
</cp:coreProperties>
</file>